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0" r:id="rId5"/>
    <p:sldId id="269" r:id="rId6"/>
    <p:sldId id="259" r:id="rId7"/>
    <p:sldId id="262" r:id="rId8"/>
    <p:sldId id="258" r:id="rId9"/>
    <p:sldId id="261" r:id="rId10"/>
    <p:sldId id="263" r:id="rId11"/>
    <p:sldId id="264" r:id="rId12"/>
    <p:sldId id="265" r:id="rId13"/>
    <p:sldId id="27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-14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17774814398469E-3"/>
          <c:y val="0.15172791129968388"/>
          <c:w val="0.57675997238540244"/>
          <c:h val="0.84737152283548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Можливість здобути диплом міжнародного зразка та отримати ґрунтовні знання;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100"/>
                    </a:pPr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Краща можливість працевлаштуватися;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0.28000000000000003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Можливість у майбутньому залишитися жити в країні та стати громадянином Польщі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6434560"/>
        <c:axId val="86436096"/>
      </c:barChart>
      <c:catAx>
        <c:axId val="864345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6436096"/>
        <c:crosses val="autoZero"/>
        <c:auto val="1"/>
        <c:lblAlgn val="ctr"/>
        <c:lblOffset val="100"/>
        <c:noMultiLvlLbl val="0"/>
      </c:catAx>
      <c:valAx>
        <c:axId val="8643609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6434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999678977526766"/>
          <c:y val="0.22260417390152504"/>
          <c:w val="0.45941781630294304"/>
          <c:h val="0.73092803414941065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21578435818406E-2"/>
          <c:y val="7.6709305026335842E-2"/>
          <c:w val="0.35761041650610526"/>
          <c:h val="0.923290694973664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explosion val="25"/>
          <c:dLbls>
            <c:txPr>
              <a:bodyPr/>
              <a:lstStyle/>
              <a:p>
                <a:pPr>
                  <a:defRPr sz="2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Ще вагаюся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0.48</c:v>
                </c:pt>
                <c:pt idx="1">
                  <c:v>0.08</c:v>
                </c:pt>
                <c:pt idx="2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323186336815799"/>
          <c:y val="0.10909380536854378"/>
          <c:w val="0.25647691552051"/>
          <c:h val="0.68643785938971369"/>
        </c:manualLayout>
      </c:layout>
      <c:overlay val="0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90086689042671E-2"/>
          <c:y val="7.1870068248851601E-2"/>
          <c:w val="0.305467598679313"/>
          <c:h val="0.911870486956039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Мовний бар'єр</c:v>
                </c:pt>
                <c:pt idx="1">
                  <c:v>Слабкі соціальні зв'язки</c:v>
                </c:pt>
                <c:pt idx="2">
                  <c:v>Немає проблем</c:v>
                </c:pt>
                <c:pt idx="3">
                  <c:v>Проблеми з матеріальним становищем</c:v>
                </c:pt>
                <c:pt idx="4">
                  <c:v>Неможливість спілкуватися з рідними, друзями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0168421136527194"/>
          <c:y val="0"/>
          <c:w val="0.59356196623275104"/>
          <c:h val="1"/>
        </c:manualLayout>
      </c:layout>
      <c:overlay val="0"/>
      <c:txPr>
        <a:bodyPr/>
        <a:lstStyle/>
        <a:p>
          <a:pPr>
            <a:defRPr sz="2300" b="1">
              <a:latin typeface="+mn-lt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96853963282232E-2"/>
          <c:y val="0"/>
          <c:w val="0.32131050164278252"/>
          <c:h val="0.910334624506182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explosion val="25"/>
          <c:dLbls>
            <c:txPr>
              <a:bodyPr/>
              <a:lstStyle/>
              <a:p>
                <a:pPr>
                  <a:defRPr sz="2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Товариське ставлення з повагою</c:v>
                </c:pt>
                <c:pt idx="1">
                  <c:v>Трапляються конфлікти</c:v>
                </c:pt>
                <c:pt idx="2">
                  <c:v>Нейтральне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5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8571577766717408"/>
          <c:y val="0.23337644374412314"/>
          <c:w val="0.48077013826624504"/>
          <c:h val="0.70442584357640115"/>
        </c:manualLayout>
      </c:layout>
      <c:overlay val="0"/>
      <c:txPr>
        <a:bodyPr/>
        <a:lstStyle/>
        <a:p>
          <a:pPr>
            <a:defRPr sz="2300" b="1">
              <a:latin typeface="+mn-lt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7450143428794189E-2"/>
          <c:w val="0.75"/>
          <c:h val="0.63322703598419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Є якісною та доступною для всіх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Корумпована система освіти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дає подальших перспектив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3878528"/>
        <c:axId val="93880320"/>
      </c:barChart>
      <c:catAx>
        <c:axId val="938785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93880320"/>
        <c:crosses val="autoZero"/>
        <c:auto val="1"/>
        <c:lblAlgn val="ctr"/>
        <c:lblOffset val="100"/>
        <c:noMultiLvlLbl val="0"/>
      </c:catAx>
      <c:valAx>
        <c:axId val="938803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3878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9482317999723716E-2"/>
          <c:y val="0.7013179274804231"/>
          <c:w val="0.84647396049178059"/>
          <c:h val="0.21143135537560601"/>
        </c:manualLayout>
      </c:layout>
      <c:overlay val="0"/>
      <c:txPr>
        <a:bodyPr/>
        <a:lstStyle/>
        <a:p>
          <a:pPr>
            <a:defRPr sz="18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27099071255482E-2"/>
          <c:y val="1.7894031054949997E-2"/>
          <c:w val="0.94140029387941382"/>
          <c:h val="0.56238104035826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Більше уваги акцентується на теоретичній базі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Застаріла система освіти та методики навчання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Корумпована система освіти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3912448"/>
        <c:axId val="87626880"/>
      </c:barChart>
      <c:catAx>
        <c:axId val="9391244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7626880"/>
        <c:crosses val="autoZero"/>
        <c:auto val="1"/>
        <c:lblAlgn val="ctr"/>
        <c:lblOffset val="100"/>
        <c:noMultiLvlLbl val="0"/>
      </c:catAx>
      <c:valAx>
        <c:axId val="876268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3912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6549433696970316E-2"/>
          <c:y val="0.59593234858629229"/>
          <c:w val="0.94013245127562373"/>
          <c:h val="0.40406765141370771"/>
        </c:manualLayout>
      </c:layout>
      <c:overlay val="0"/>
      <c:txPr>
        <a:bodyPr/>
        <a:lstStyle/>
        <a:p>
          <a:pPr>
            <a:defRPr sz="18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06CB9-3AD4-4931-AC0B-86575A875DE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3D7DA3-88C3-4179-944A-7468E06BF5C8}">
      <dgm:prSet phldrT="[Текст]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освітня еміграція абітурієнтів як соціальне явище.</a:t>
          </a:r>
          <a:endParaRPr lang="ru-RU" dirty="0">
            <a:solidFill>
              <a:schemeClr val="tx1"/>
            </a:solidFill>
          </a:endParaRPr>
        </a:p>
      </dgm:t>
    </dgm:pt>
    <dgm:pt modelId="{444D1A78-C044-4C1D-B195-B348B4A6A2D8}" type="parTrans" cxnId="{2DF9ECD4-C933-4782-96DF-25BAB6B2EDF2}">
      <dgm:prSet/>
      <dgm:spPr/>
      <dgm:t>
        <a:bodyPr/>
        <a:lstStyle/>
        <a:p>
          <a:endParaRPr lang="ru-RU"/>
        </a:p>
      </dgm:t>
    </dgm:pt>
    <dgm:pt modelId="{83593AF3-3C42-47FE-92AC-A5C3C46519DB}" type="sibTrans" cxnId="{2DF9ECD4-C933-4782-96DF-25BAB6B2EDF2}">
      <dgm:prSet/>
      <dgm:spPr/>
      <dgm:t>
        <a:bodyPr/>
        <a:lstStyle/>
        <a:p>
          <a:endParaRPr lang="ru-RU"/>
        </a:p>
      </dgm:t>
    </dgm:pt>
    <dgm:pt modelId="{3DAC7273-CC81-4D3C-B520-ED048B42BBB4}">
      <dgm:prSet phldrT="[Текст]" custT="1"/>
      <dgm:spPr/>
      <dgm:t>
        <a:bodyPr/>
        <a:lstStyle/>
        <a:p>
          <a:r>
            <a:rPr lang="uk-UA" sz="4000" b="1" dirty="0" smtClean="0"/>
            <a:t>Об</a:t>
          </a:r>
          <a:r>
            <a:rPr lang="en-US" sz="4000" b="1" dirty="0" smtClean="0"/>
            <a:t>’</a:t>
          </a:r>
          <a:r>
            <a:rPr lang="uk-UA" sz="4000" b="1" dirty="0" err="1" smtClean="0"/>
            <a:t>єкт</a:t>
          </a:r>
          <a:r>
            <a:rPr lang="uk-UA" sz="4000" b="1" dirty="0" smtClean="0"/>
            <a:t> наукової роботи:</a:t>
          </a:r>
          <a:endParaRPr lang="ru-RU" sz="4000" b="1" dirty="0"/>
        </a:p>
      </dgm:t>
    </dgm:pt>
    <dgm:pt modelId="{A03ED0FA-B987-450A-9150-21D983EDC779}" type="parTrans" cxnId="{59093F1A-99C8-4932-8BAC-F88AAA8EE8B5}">
      <dgm:prSet/>
      <dgm:spPr/>
      <dgm:t>
        <a:bodyPr/>
        <a:lstStyle/>
        <a:p>
          <a:endParaRPr lang="ru-RU"/>
        </a:p>
      </dgm:t>
    </dgm:pt>
    <dgm:pt modelId="{BB132019-86E8-47D7-BA08-08990A6FDA76}" type="sibTrans" cxnId="{59093F1A-99C8-4932-8BAC-F88AAA8EE8B5}">
      <dgm:prSet/>
      <dgm:spPr/>
      <dgm:t>
        <a:bodyPr/>
        <a:lstStyle/>
        <a:p>
          <a:endParaRPr lang="ru-RU"/>
        </a:p>
      </dgm:t>
    </dgm:pt>
    <dgm:pt modelId="{5E17845F-230D-4AF9-BE76-3E1B07279416}">
      <dgm:prSet phldrT="[Текст]" custT="1"/>
      <dgm:spPr/>
      <dgm:t>
        <a:bodyPr/>
        <a:lstStyle/>
        <a:p>
          <a:r>
            <a:rPr lang="uk-UA" sz="4000" b="1" dirty="0" smtClean="0"/>
            <a:t>Предмет дослідження:</a:t>
          </a:r>
          <a:endParaRPr lang="ru-RU" sz="4000" b="1" dirty="0"/>
        </a:p>
      </dgm:t>
    </dgm:pt>
    <dgm:pt modelId="{D3164792-0E75-43E5-ACEA-FD99D52A064A}" type="sibTrans" cxnId="{CA62EC88-F0F6-4B44-AC7A-4C232E6EDAF8}">
      <dgm:prSet/>
      <dgm:spPr/>
      <dgm:t>
        <a:bodyPr/>
        <a:lstStyle/>
        <a:p>
          <a:endParaRPr lang="ru-RU"/>
        </a:p>
      </dgm:t>
    </dgm:pt>
    <dgm:pt modelId="{3482732B-FC6A-4F32-A678-DF1EB059425F}" type="parTrans" cxnId="{CA62EC88-F0F6-4B44-AC7A-4C232E6EDAF8}">
      <dgm:prSet/>
      <dgm:spPr/>
      <dgm:t>
        <a:bodyPr/>
        <a:lstStyle/>
        <a:p>
          <a:endParaRPr lang="ru-RU"/>
        </a:p>
      </dgm:t>
    </dgm:pt>
    <dgm:pt modelId="{9D22F6A6-50AD-40E8-BA12-BBC3EFA796C5}">
      <dgm:prSet phldrT="[Текст]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чинники освітньої еміграції абітурієнтів Волинської області до Польщі.</a:t>
          </a:r>
          <a:endParaRPr lang="ru-RU" dirty="0">
            <a:solidFill>
              <a:schemeClr val="tx1"/>
            </a:solidFill>
          </a:endParaRPr>
        </a:p>
      </dgm:t>
    </dgm:pt>
    <dgm:pt modelId="{3A926F9A-59AA-47E6-A131-FCDE0DB93853}" type="sibTrans" cxnId="{CEF84759-68F4-463F-BE3C-8FE43C743DCC}">
      <dgm:prSet/>
      <dgm:spPr/>
      <dgm:t>
        <a:bodyPr/>
        <a:lstStyle/>
        <a:p>
          <a:endParaRPr lang="ru-RU"/>
        </a:p>
      </dgm:t>
    </dgm:pt>
    <dgm:pt modelId="{3E9E45C9-A35F-4D0B-BD0F-FF7FEBBBF08C}" type="parTrans" cxnId="{CEF84759-68F4-463F-BE3C-8FE43C743DCC}">
      <dgm:prSet/>
      <dgm:spPr/>
      <dgm:t>
        <a:bodyPr/>
        <a:lstStyle/>
        <a:p>
          <a:endParaRPr lang="ru-RU"/>
        </a:p>
      </dgm:t>
    </dgm:pt>
    <dgm:pt modelId="{3C8B82BE-2E07-430B-8B68-7E543773B979}" type="pres">
      <dgm:prSet presAssocID="{AA106CB9-3AD4-4931-AC0B-86575A875D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FC6586-3DDE-4C74-8AB7-077080665DFC}" type="pres">
      <dgm:prSet presAssocID="{333D7DA3-88C3-4179-944A-7468E06BF5C8}" presName="parentText" presStyleLbl="node1" presStyleIdx="0" presStyleCnt="2" custScaleX="100000" custScaleY="32877" custLinFactNeighborY="43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2E365-C721-424A-8106-ECB3D6DF25AD}" type="pres">
      <dgm:prSet presAssocID="{333D7DA3-88C3-4179-944A-7468E06BF5C8}" presName="childText" presStyleLbl="revTx" presStyleIdx="0" presStyleCnt="2" custLinFactNeighborY="-38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77D41-8057-4895-A110-E4E8A3897366}" type="pres">
      <dgm:prSet presAssocID="{9D22F6A6-50AD-40E8-BA12-BBC3EFA796C5}" presName="parentText" presStyleLbl="node1" presStyleIdx="1" presStyleCnt="2" custScaleX="100000" custScaleY="34754" custLinFactNeighborY="10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F6293-E080-42DF-82DA-5E5BAAB50542}" type="pres">
      <dgm:prSet presAssocID="{9D22F6A6-50AD-40E8-BA12-BBC3EFA796C5}" presName="childText" presStyleLbl="revTx" presStyleIdx="1" presStyleCnt="2" custLinFactNeighborY="-47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093F1A-99C8-4932-8BAC-F88AAA8EE8B5}" srcId="{333D7DA3-88C3-4179-944A-7468E06BF5C8}" destId="{3DAC7273-CC81-4D3C-B520-ED048B42BBB4}" srcOrd="0" destOrd="0" parTransId="{A03ED0FA-B987-450A-9150-21D983EDC779}" sibTransId="{BB132019-86E8-47D7-BA08-08990A6FDA76}"/>
    <dgm:cxn modelId="{320781E9-048B-479A-B98F-A23C8C82E696}" type="presOf" srcId="{3DAC7273-CC81-4D3C-B520-ED048B42BBB4}" destId="{0B52E365-C721-424A-8106-ECB3D6DF25AD}" srcOrd="0" destOrd="0" presId="urn:microsoft.com/office/officeart/2005/8/layout/vList2"/>
    <dgm:cxn modelId="{2DF9ECD4-C933-4782-96DF-25BAB6B2EDF2}" srcId="{AA106CB9-3AD4-4931-AC0B-86575A875DE6}" destId="{333D7DA3-88C3-4179-944A-7468E06BF5C8}" srcOrd="0" destOrd="0" parTransId="{444D1A78-C044-4C1D-B195-B348B4A6A2D8}" sibTransId="{83593AF3-3C42-47FE-92AC-A5C3C46519DB}"/>
    <dgm:cxn modelId="{04563D01-C089-42E2-8745-A40F0C9842A4}" type="presOf" srcId="{333D7DA3-88C3-4179-944A-7468E06BF5C8}" destId="{8FFC6586-3DDE-4C74-8AB7-077080665DFC}" srcOrd="0" destOrd="0" presId="urn:microsoft.com/office/officeart/2005/8/layout/vList2"/>
    <dgm:cxn modelId="{CEF84759-68F4-463F-BE3C-8FE43C743DCC}" srcId="{AA106CB9-3AD4-4931-AC0B-86575A875DE6}" destId="{9D22F6A6-50AD-40E8-BA12-BBC3EFA796C5}" srcOrd="1" destOrd="0" parTransId="{3E9E45C9-A35F-4D0B-BD0F-FF7FEBBBF08C}" sibTransId="{3A926F9A-59AA-47E6-A131-FCDE0DB93853}"/>
    <dgm:cxn modelId="{E5EF0294-C8F2-4569-A5AC-D5C7FB02B113}" type="presOf" srcId="{AA106CB9-3AD4-4931-AC0B-86575A875DE6}" destId="{3C8B82BE-2E07-430B-8B68-7E543773B979}" srcOrd="0" destOrd="0" presId="urn:microsoft.com/office/officeart/2005/8/layout/vList2"/>
    <dgm:cxn modelId="{CA62EC88-F0F6-4B44-AC7A-4C232E6EDAF8}" srcId="{9D22F6A6-50AD-40E8-BA12-BBC3EFA796C5}" destId="{5E17845F-230D-4AF9-BE76-3E1B07279416}" srcOrd="0" destOrd="0" parTransId="{3482732B-FC6A-4F32-A678-DF1EB059425F}" sibTransId="{D3164792-0E75-43E5-ACEA-FD99D52A064A}"/>
    <dgm:cxn modelId="{A0BDF4A2-DC67-402A-9833-DCBCAE685F33}" type="presOf" srcId="{5E17845F-230D-4AF9-BE76-3E1B07279416}" destId="{E3BF6293-E080-42DF-82DA-5E5BAAB50542}" srcOrd="0" destOrd="0" presId="urn:microsoft.com/office/officeart/2005/8/layout/vList2"/>
    <dgm:cxn modelId="{C4BEB3A5-CFEA-4F6C-82FF-4F0DA7175F7E}" type="presOf" srcId="{9D22F6A6-50AD-40E8-BA12-BBC3EFA796C5}" destId="{CCC77D41-8057-4895-A110-E4E8A3897366}" srcOrd="0" destOrd="0" presId="urn:microsoft.com/office/officeart/2005/8/layout/vList2"/>
    <dgm:cxn modelId="{A78800CD-CD68-460F-B923-B8B129DDAA26}" type="presParOf" srcId="{3C8B82BE-2E07-430B-8B68-7E543773B979}" destId="{8FFC6586-3DDE-4C74-8AB7-077080665DFC}" srcOrd="0" destOrd="0" presId="urn:microsoft.com/office/officeart/2005/8/layout/vList2"/>
    <dgm:cxn modelId="{E5F8DB00-D2B1-4026-9E84-9F3E363C6AE5}" type="presParOf" srcId="{3C8B82BE-2E07-430B-8B68-7E543773B979}" destId="{0B52E365-C721-424A-8106-ECB3D6DF25AD}" srcOrd="1" destOrd="0" presId="urn:microsoft.com/office/officeart/2005/8/layout/vList2"/>
    <dgm:cxn modelId="{3AD12757-47C4-4946-9A80-A1823FEAF539}" type="presParOf" srcId="{3C8B82BE-2E07-430B-8B68-7E543773B979}" destId="{CCC77D41-8057-4895-A110-E4E8A3897366}" srcOrd="2" destOrd="0" presId="urn:microsoft.com/office/officeart/2005/8/layout/vList2"/>
    <dgm:cxn modelId="{933AACC9-C7F1-4FF9-ADA3-EE5B3ED237FA}" type="presParOf" srcId="{3C8B82BE-2E07-430B-8B68-7E543773B979}" destId="{E3BF6293-E080-42DF-82DA-5E5BAAB5054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06CB9-3AD4-4931-AC0B-86575A875DE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3D7DA3-88C3-4179-944A-7468E06BF5C8}">
      <dgm:prSet phldrT="[Текст]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проаналізувати чинники освітньої еміграції абітурієнтів Волинської області до Польщі у розрізі стереотипів на основі авторського пошукового дослідження.</a:t>
          </a:r>
          <a:endParaRPr lang="ru-RU" dirty="0">
            <a:solidFill>
              <a:schemeClr val="tx1"/>
            </a:solidFill>
          </a:endParaRPr>
        </a:p>
      </dgm:t>
    </dgm:pt>
    <dgm:pt modelId="{444D1A78-C044-4C1D-B195-B348B4A6A2D8}" type="parTrans" cxnId="{2DF9ECD4-C933-4782-96DF-25BAB6B2EDF2}">
      <dgm:prSet/>
      <dgm:spPr/>
      <dgm:t>
        <a:bodyPr/>
        <a:lstStyle/>
        <a:p>
          <a:endParaRPr lang="ru-RU"/>
        </a:p>
      </dgm:t>
    </dgm:pt>
    <dgm:pt modelId="{83593AF3-3C42-47FE-92AC-A5C3C46519DB}" type="sibTrans" cxnId="{2DF9ECD4-C933-4782-96DF-25BAB6B2EDF2}">
      <dgm:prSet/>
      <dgm:spPr/>
      <dgm:t>
        <a:bodyPr/>
        <a:lstStyle/>
        <a:p>
          <a:endParaRPr lang="ru-RU"/>
        </a:p>
      </dgm:t>
    </dgm:pt>
    <dgm:pt modelId="{3DAC7273-CC81-4D3C-B520-ED048B42BBB4}">
      <dgm:prSet phldrT="[Текст]" custT="1"/>
      <dgm:spPr/>
      <dgm:t>
        <a:bodyPr/>
        <a:lstStyle/>
        <a:p>
          <a:r>
            <a:rPr lang="uk-UA" sz="4000" b="1" dirty="0" smtClean="0"/>
            <a:t>Мета </a:t>
          </a:r>
          <a:r>
            <a:rPr lang="uk-UA" sz="4000" b="1" dirty="0" smtClean="0"/>
            <a:t>наукової роботи:</a:t>
          </a:r>
          <a:endParaRPr lang="ru-RU" sz="4000" b="1" dirty="0"/>
        </a:p>
      </dgm:t>
    </dgm:pt>
    <dgm:pt modelId="{A03ED0FA-B987-450A-9150-21D983EDC779}" type="parTrans" cxnId="{59093F1A-99C8-4932-8BAC-F88AAA8EE8B5}">
      <dgm:prSet/>
      <dgm:spPr/>
      <dgm:t>
        <a:bodyPr/>
        <a:lstStyle/>
        <a:p>
          <a:endParaRPr lang="ru-RU"/>
        </a:p>
      </dgm:t>
    </dgm:pt>
    <dgm:pt modelId="{BB132019-86E8-47D7-BA08-08990A6FDA76}" type="sibTrans" cxnId="{59093F1A-99C8-4932-8BAC-F88AAA8EE8B5}">
      <dgm:prSet/>
      <dgm:spPr/>
      <dgm:t>
        <a:bodyPr/>
        <a:lstStyle/>
        <a:p>
          <a:endParaRPr lang="ru-RU"/>
        </a:p>
      </dgm:t>
    </dgm:pt>
    <dgm:pt modelId="{3C8B82BE-2E07-430B-8B68-7E543773B979}" type="pres">
      <dgm:prSet presAssocID="{AA106CB9-3AD4-4931-AC0B-86575A875D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FC6586-3DDE-4C74-8AB7-077080665DFC}" type="pres">
      <dgm:prSet presAssocID="{333D7DA3-88C3-4179-944A-7468E06BF5C8}" presName="parentText" presStyleLbl="node1" presStyleIdx="0" presStyleCnt="1" custScaleX="100000" custScaleY="17406" custLinFactY="21217" custLinFactNeighborX="11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2E365-C721-424A-8106-ECB3D6DF25AD}" type="pres">
      <dgm:prSet presAssocID="{333D7DA3-88C3-4179-944A-7468E06BF5C8}" presName="childText" presStyleLbl="revTx" presStyleIdx="0" presStyleCnt="1" custLinFactNeighborX="-736" custLinFactNeighborY="8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88C73-F42E-4DEF-9252-F91FEC5CE7E8}" type="presOf" srcId="{333D7DA3-88C3-4179-944A-7468E06BF5C8}" destId="{8FFC6586-3DDE-4C74-8AB7-077080665DFC}" srcOrd="0" destOrd="0" presId="urn:microsoft.com/office/officeart/2005/8/layout/vList2"/>
    <dgm:cxn modelId="{91FCF365-A3C5-4D35-A9EA-AB5263FB7CDA}" type="presOf" srcId="{AA106CB9-3AD4-4931-AC0B-86575A875DE6}" destId="{3C8B82BE-2E07-430B-8B68-7E543773B979}" srcOrd="0" destOrd="0" presId="urn:microsoft.com/office/officeart/2005/8/layout/vList2"/>
    <dgm:cxn modelId="{835A4F8D-EF20-42E8-8FBD-5201365182AF}" type="presOf" srcId="{3DAC7273-CC81-4D3C-B520-ED048B42BBB4}" destId="{0B52E365-C721-424A-8106-ECB3D6DF25AD}" srcOrd="0" destOrd="0" presId="urn:microsoft.com/office/officeart/2005/8/layout/vList2"/>
    <dgm:cxn modelId="{59093F1A-99C8-4932-8BAC-F88AAA8EE8B5}" srcId="{333D7DA3-88C3-4179-944A-7468E06BF5C8}" destId="{3DAC7273-CC81-4D3C-B520-ED048B42BBB4}" srcOrd="0" destOrd="0" parTransId="{A03ED0FA-B987-450A-9150-21D983EDC779}" sibTransId="{BB132019-86E8-47D7-BA08-08990A6FDA76}"/>
    <dgm:cxn modelId="{2DF9ECD4-C933-4782-96DF-25BAB6B2EDF2}" srcId="{AA106CB9-3AD4-4931-AC0B-86575A875DE6}" destId="{333D7DA3-88C3-4179-944A-7468E06BF5C8}" srcOrd="0" destOrd="0" parTransId="{444D1A78-C044-4C1D-B195-B348B4A6A2D8}" sibTransId="{83593AF3-3C42-47FE-92AC-A5C3C46519DB}"/>
    <dgm:cxn modelId="{A96BC71E-EBFF-4DEB-83BF-46E9E8A599D8}" type="presParOf" srcId="{3C8B82BE-2E07-430B-8B68-7E543773B979}" destId="{8FFC6586-3DDE-4C74-8AB7-077080665DFC}" srcOrd="0" destOrd="0" presId="urn:microsoft.com/office/officeart/2005/8/layout/vList2"/>
    <dgm:cxn modelId="{4598055E-FF83-4BF2-9A48-2E17D7AE04BB}" type="presParOf" srcId="{3C8B82BE-2E07-430B-8B68-7E543773B979}" destId="{0B52E365-C721-424A-8106-ECB3D6DF25A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A042E9-F497-448C-B59A-FC494E5D5BE5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A670835-3D87-46B4-9A1B-E115324DD3DC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394FAC45-F134-4748-A2F2-2ADA44553234}" type="parTrans" cxnId="{CF349965-224F-4AE4-AF13-190D4DA2AEA1}">
      <dgm:prSet/>
      <dgm:spPr/>
      <dgm:t>
        <a:bodyPr/>
        <a:lstStyle/>
        <a:p>
          <a:endParaRPr lang="ru-RU"/>
        </a:p>
      </dgm:t>
    </dgm:pt>
    <dgm:pt modelId="{8CDA685D-4D75-4D1B-A195-295496EAC149}" type="sibTrans" cxnId="{CF349965-224F-4AE4-AF13-190D4DA2AEA1}">
      <dgm:prSet/>
      <dgm:spPr/>
      <dgm:t>
        <a:bodyPr/>
        <a:lstStyle/>
        <a:p>
          <a:endParaRPr lang="ru-RU"/>
        </a:p>
      </dgm:t>
    </dgm:pt>
    <dgm:pt modelId="{64C34EAD-4349-4146-BFC3-1E12188FEF3B}">
      <dgm:prSet phldrT="[Текст]" custT="1"/>
      <dgm:spPr>
        <a:ln w="19050">
          <a:solidFill>
            <a:schemeClr val="tx1"/>
          </a:solidFill>
        </a:ln>
      </dgm:spPr>
      <dgm:t>
        <a:bodyPr/>
        <a:lstStyle/>
        <a:p>
          <a:pPr algn="just"/>
          <a:r>
            <a:rPr lang="uk-UA" sz="2700" b="1" dirty="0" smtClean="0"/>
            <a:t>запропоновано методологію вивчення освітньої еміграції абітурієнтів, реалізовану на прикладі авторського пошукового дослідження;</a:t>
          </a:r>
          <a:endParaRPr lang="ru-RU" sz="2700" b="1" dirty="0"/>
        </a:p>
      </dgm:t>
    </dgm:pt>
    <dgm:pt modelId="{3BCFB896-49EC-4AC6-AC47-AF91F5EFAE07}" type="parTrans" cxnId="{18A48608-1CC6-4ADA-B180-604431CDC5FA}">
      <dgm:prSet/>
      <dgm:spPr/>
      <dgm:t>
        <a:bodyPr/>
        <a:lstStyle/>
        <a:p>
          <a:endParaRPr lang="ru-RU"/>
        </a:p>
      </dgm:t>
    </dgm:pt>
    <dgm:pt modelId="{078C3190-CFAF-4EC4-8AC2-93C16076033D}" type="sibTrans" cxnId="{18A48608-1CC6-4ADA-B180-604431CDC5FA}">
      <dgm:prSet/>
      <dgm:spPr/>
      <dgm:t>
        <a:bodyPr/>
        <a:lstStyle/>
        <a:p>
          <a:endParaRPr lang="ru-RU"/>
        </a:p>
      </dgm:t>
    </dgm:pt>
    <dgm:pt modelId="{6D5EBB18-7D6E-47DF-AF9A-3A3CF08FA257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BE84BBD0-9AA6-4304-A77B-B4C9D905200D}" type="parTrans" cxnId="{9ED84CCF-1CD5-436F-8EC5-E2DA1AF3D3D2}">
      <dgm:prSet/>
      <dgm:spPr/>
      <dgm:t>
        <a:bodyPr/>
        <a:lstStyle/>
        <a:p>
          <a:endParaRPr lang="ru-RU"/>
        </a:p>
      </dgm:t>
    </dgm:pt>
    <dgm:pt modelId="{123394B1-1F26-479B-A4CD-DEFC17F45262}" type="sibTrans" cxnId="{9ED84CCF-1CD5-436F-8EC5-E2DA1AF3D3D2}">
      <dgm:prSet/>
      <dgm:spPr/>
      <dgm:t>
        <a:bodyPr/>
        <a:lstStyle/>
        <a:p>
          <a:endParaRPr lang="ru-RU"/>
        </a:p>
      </dgm:t>
    </dgm:pt>
    <dgm:pt modelId="{56940782-73BD-4D19-A5A0-D184E9FDD550}">
      <dgm:prSet phldrT="[Текст]" custT="1"/>
      <dgm:spPr>
        <a:ln w="19050">
          <a:solidFill>
            <a:schemeClr val="tx1"/>
          </a:solidFill>
        </a:ln>
      </dgm:spPr>
      <dgm:t>
        <a:bodyPr/>
        <a:lstStyle/>
        <a:p>
          <a:pPr algn="l"/>
          <a:r>
            <a:rPr lang="uk-UA" sz="2700" b="1" dirty="0" smtClean="0"/>
            <a:t>досліджено вплив інформаційної кампанії на формування</a:t>
          </a:r>
          <a:r>
            <a:rPr lang="en-US" sz="2700" b="1" dirty="0" smtClean="0"/>
            <a:t> </a:t>
          </a:r>
          <a:r>
            <a:rPr lang="uk-UA" sz="2700" b="1" dirty="0" smtClean="0"/>
            <a:t>стереотипів щодо здобуття вищої освіти в Польщі.</a:t>
          </a:r>
          <a:endParaRPr lang="ru-RU" sz="2700" b="1" dirty="0"/>
        </a:p>
      </dgm:t>
    </dgm:pt>
    <dgm:pt modelId="{5494DB66-A23A-48F7-B008-8A6968E8439E}" type="parTrans" cxnId="{C622D147-C4AC-493B-B141-636BA9AF9448}">
      <dgm:prSet/>
      <dgm:spPr/>
      <dgm:t>
        <a:bodyPr/>
        <a:lstStyle/>
        <a:p>
          <a:endParaRPr lang="ru-RU"/>
        </a:p>
      </dgm:t>
    </dgm:pt>
    <dgm:pt modelId="{A6FD78AB-6851-44D9-BC91-E93B0CC6FC85}" type="sibTrans" cxnId="{C622D147-C4AC-493B-B141-636BA9AF9448}">
      <dgm:prSet/>
      <dgm:spPr/>
      <dgm:t>
        <a:bodyPr/>
        <a:lstStyle/>
        <a:p>
          <a:endParaRPr lang="ru-RU"/>
        </a:p>
      </dgm:t>
    </dgm:pt>
    <dgm:pt modelId="{AD3128CC-B9FE-48AE-9257-868C912B4D7F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7CA6E806-6166-44FD-AECA-632F916664C6}" type="parTrans" cxnId="{9C4013CF-FCBE-4F22-8F17-56A7E32AFCF3}">
      <dgm:prSet/>
      <dgm:spPr/>
      <dgm:t>
        <a:bodyPr/>
        <a:lstStyle/>
        <a:p>
          <a:endParaRPr lang="ru-RU"/>
        </a:p>
      </dgm:t>
    </dgm:pt>
    <dgm:pt modelId="{6AA7BD6E-52A2-46E5-A069-5A866EB7F7B7}" type="sibTrans" cxnId="{9C4013CF-FCBE-4F22-8F17-56A7E32AFCF3}">
      <dgm:prSet/>
      <dgm:spPr/>
      <dgm:t>
        <a:bodyPr/>
        <a:lstStyle/>
        <a:p>
          <a:endParaRPr lang="ru-RU"/>
        </a:p>
      </dgm:t>
    </dgm:pt>
    <dgm:pt modelId="{06230726-D687-48D1-908D-11F2AEDCD71F}">
      <dgm:prSet custT="1"/>
      <dgm:spPr>
        <a:ln w="19050">
          <a:solidFill>
            <a:schemeClr val="tx1"/>
          </a:solidFill>
        </a:ln>
      </dgm:spPr>
      <dgm:t>
        <a:bodyPr/>
        <a:lstStyle/>
        <a:p>
          <a:pPr algn="just"/>
          <a:r>
            <a:rPr lang="uk-UA" sz="2700" b="1" dirty="0" smtClean="0"/>
            <a:t>виокремлено зовнішні чинники (клімат на ринку праці, законодавче регулювання) та внутрішні (суб’єктивні мотиви), стереотипи</a:t>
          </a:r>
          <a:r>
            <a:rPr lang="en-US" sz="2700" b="1" dirty="0" smtClean="0"/>
            <a:t>;</a:t>
          </a:r>
          <a:endParaRPr lang="ru-RU" sz="2700" b="1" dirty="0"/>
        </a:p>
      </dgm:t>
    </dgm:pt>
    <dgm:pt modelId="{246035D6-55BB-4F6C-B702-96FD11B66AE1}" type="parTrans" cxnId="{0CAC14C1-0364-4D31-812C-9129B6B92410}">
      <dgm:prSet/>
      <dgm:spPr/>
      <dgm:t>
        <a:bodyPr/>
        <a:lstStyle/>
        <a:p>
          <a:endParaRPr lang="ru-RU"/>
        </a:p>
      </dgm:t>
    </dgm:pt>
    <dgm:pt modelId="{3B7F2414-5130-40E5-958F-C6C6912B2476}" type="sibTrans" cxnId="{0CAC14C1-0364-4D31-812C-9129B6B92410}">
      <dgm:prSet/>
      <dgm:spPr/>
      <dgm:t>
        <a:bodyPr/>
        <a:lstStyle/>
        <a:p>
          <a:endParaRPr lang="ru-RU"/>
        </a:p>
      </dgm:t>
    </dgm:pt>
    <dgm:pt modelId="{F470FF56-9222-4BCE-B261-F6A4F9285571}" type="pres">
      <dgm:prSet presAssocID="{31A042E9-F497-448C-B59A-FC494E5D5B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7066F0-8A00-4B51-8B4D-2C94759C3C87}" type="pres">
      <dgm:prSet presAssocID="{9A670835-3D87-46B4-9A1B-E115324DD3DC}" presName="composite" presStyleCnt="0"/>
      <dgm:spPr/>
    </dgm:pt>
    <dgm:pt modelId="{B113E96F-F141-479B-9554-C45B54CF3938}" type="pres">
      <dgm:prSet presAssocID="{9A670835-3D87-46B4-9A1B-E115324DD3DC}" presName="parentText" presStyleLbl="alignNode1" presStyleIdx="0" presStyleCnt="3" custLinFactNeighborX="0" custLinFactNeighborY="80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309D4-AB68-4D79-9BFF-93A01B09CC48}" type="pres">
      <dgm:prSet presAssocID="{9A670835-3D87-46B4-9A1B-E115324DD3DC}" presName="descendantText" presStyleLbl="alignAcc1" presStyleIdx="0" presStyleCnt="3" custScaleY="131549" custLinFactNeighborX="716" custLinFactNeighborY="1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07166-6CBF-474A-823A-B1CEFFF28C93}" type="pres">
      <dgm:prSet presAssocID="{8CDA685D-4D75-4D1B-A195-295496EAC149}" presName="sp" presStyleCnt="0"/>
      <dgm:spPr/>
    </dgm:pt>
    <dgm:pt modelId="{29C4F91B-F20C-4C80-AD91-59E572E84C93}" type="pres">
      <dgm:prSet presAssocID="{6D5EBB18-7D6E-47DF-AF9A-3A3CF08FA257}" presName="composite" presStyleCnt="0"/>
      <dgm:spPr/>
    </dgm:pt>
    <dgm:pt modelId="{867FEAFE-C9F4-4517-AB67-77B8108A020F}" type="pres">
      <dgm:prSet presAssocID="{6D5EBB18-7D6E-47DF-AF9A-3A3CF08FA257}" presName="parentText" presStyleLbl="alignNode1" presStyleIdx="1" presStyleCnt="3" custLinFactNeighborX="0" custLinFactNeighborY="9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7D397-D2D6-41B0-980D-718103B2820D}" type="pres">
      <dgm:prSet presAssocID="{6D5EBB18-7D6E-47DF-AF9A-3A3CF08FA257}" presName="descendantText" presStyleLbl="alignAcc1" presStyleIdx="1" presStyleCnt="3" custScaleX="99504" custScaleY="138670" custLinFactY="79489" custLinFactNeighborX="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C42D5-7144-4242-A74C-DAD426E578F4}" type="pres">
      <dgm:prSet presAssocID="{123394B1-1F26-479B-A4CD-DEFC17F45262}" presName="sp" presStyleCnt="0"/>
      <dgm:spPr/>
    </dgm:pt>
    <dgm:pt modelId="{DF580C9A-445E-4E37-B50A-6840F25B0DA4}" type="pres">
      <dgm:prSet presAssocID="{AD3128CC-B9FE-48AE-9257-868C912B4D7F}" presName="composite" presStyleCnt="0"/>
      <dgm:spPr/>
    </dgm:pt>
    <dgm:pt modelId="{15E19F9B-347D-440E-9848-4A6D1379DB1A}" type="pres">
      <dgm:prSet presAssocID="{AD3128CC-B9FE-48AE-9257-868C912B4D7F}" presName="parentText" presStyleLbl="alignNode1" presStyleIdx="2" presStyleCnt="3" custLinFactNeighborX="0" custLinFactNeighborY="-12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A9DDD-EA54-4D25-9C2F-256A86050686}" type="pres">
      <dgm:prSet presAssocID="{AD3128CC-B9FE-48AE-9257-868C912B4D7F}" presName="descendantText" presStyleLbl="alignAcc1" presStyleIdx="2" presStyleCnt="3" custScaleX="98855" custScaleY="156983" custLinFactY="-53707" custLinFactNeighborX="-2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AC14C1-0364-4D31-812C-9129B6B92410}" srcId="{AD3128CC-B9FE-48AE-9257-868C912B4D7F}" destId="{06230726-D687-48D1-908D-11F2AEDCD71F}" srcOrd="0" destOrd="0" parTransId="{246035D6-55BB-4F6C-B702-96FD11B66AE1}" sibTransId="{3B7F2414-5130-40E5-958F-C6C6912B2476}"/>
    <dgm:cxn modelId="{CF349965-224F-4AE4-AF13-190D4DA2AEA1}" srcId="{31A042E9-F497-448C-B59A-FC494E5D5BE5}" destId="{9A670835-3D87-46B4-9A1B-E115324DD3DC}" srcOrd="0" destOrd="0" parTransId="{394FAC45-F134-4748-A2F2-2ADA44553234}" sibTransId="{8CDA685D-4D75-4D1B-A195-295496EAC149}"/>
    <dgm:cxn modelId="{64F5CDA0-D67C-447A-9F6C-94DD48269CFE}" type="presOf" srcId="{9A670835-3D87-46B4-9A1B-E115324DD3DC}" destId="{B113E96F-F141-479B-9554-C45B54CF3938}" srcOrd="0" destOrd="0" presId="urn:microsoft.com/office/officeart/2005/8/layout/chevron2"/>
    <dgm:cxn modelId="{F4E4AB70-416F-41B3-BB9E-14A9CBA3D8F1}" type="presOf" srcId="{6D5EBB18-7D6E-47DF-AF9A-3A3CF08FA257}" destId="{867FEAFE-C9F4-4517-AB67-77B8108A020F}" srcOrd="0" destOrd="0" presId="urn:microsoft.com/office/officeart/2005/8/layout/chevron2"/>
    <dgm:cxn modelId="{C622D147-C4AC-493B-B141-636BA9AF9448}" srcId="{6D5EBB18-7D6E-47DF-AF9A-3A3CF08FA257}" destId="{56940782-73BD-4D19-A5A0-D184E9FDD550}" srcOrd="0" destOrd="0" parTransId="{5494DB66-A23A-48F7-B008-8A6968E8439E}" sibTransId="{A6FD78AB-6851-44D9-BC91-E93B0CC6FC85}"/>
    <dgm:cxn modelId="{6246E765-F44A-42B5-9BDA-E2176BBEB60B}" type="presOf" srcId="{31A042E9-F497-448C-B59A-FC494E5D5BE5}" destId="{F470FF56-9222-4BCE-B261-F6A4F9285571}" srcOrd="0" destOrd="0" presId="urn:microsoft.com/office/officeart/2005/8/layout/chevron2"/>
    <dgm:cxn modelId="{8916D23D-A76D-4ADB-9F1B-A6A3CD62C888}" type="presOf" srcId="{06230726-D687-48D1-908D-11F2AEDCD71F}" destId="{007A9DDD-EA54-4D25-9C2F-256A86050686}" srcOrd="0" destOrd="0" presId="urn:microsoft.com/office/officeart/2005/8/layout/chevron2"/>
    <dgm:cxn modelId="{9C4013CF-FCBE-4F22-8F17-56A7E32AFCF3}" srcId="{31A042E9-F497-448C-B59A-FC494E5D5BE5}" destId="{AD3128CC-B9FE-48AE-9257-868C912B4D7F}" srcOrd="2" destOrd="0" parTransId="{7CA6E806-6166-44FD-AECA-632F916664C6}" sibTransId="{6AA7BD6E-52A2-46E5-A069-5A866EB7F7B7}"/>
    <dgm:cxn modelId="{9ED84CCF-1CD5-436F-8EC5-E2DA1AF3D3D2}" srcId="{31A042E9-F497-448C-B59A-FC494E5D5BE5}" destId="{6D5EBB18-7D6E-47DF-AF9A-3A3CF08FA257}" srcOrd="1" destOrd="0" parTransId="{BE84BBD0-9AA6-4304-A77B-B4C9D905200D}" sibTransId="{123394B1-1F26-479B-A4CD-DEFC17F45262}"/>
    <dgm:cxn modelId="{5A3A657A-FD71-449A-A8F8-FDFC9B199DF4}" type="presOf" srcId="{56940782-73BD-4D19-A5A0-D184E9FDD550}" destId="{00C7D397-D2D6-41B0-980D-718103B2820D}" srcOrd="0" destOrd="0" presId="urn:microsoft.com/office/officeart/2005/8/layout/chevron2"/>
    <dgm:cxn modelId="{D840F526-7584-4AFC-BB31-D4D2096662BA}" type="presOf" srcId="{AD3128CC-B9FE-48AE-9257-868C912B4D7F}" destId="{15E19F9B-347D-440E-9848-4A6D1379DB1A}" srcOrd="0" destOrd="0" presId="urn:microsoft.com/office/officeart/2005/8/layout/chevron2"/>
    <dgm:cxn modelId="{18A48608-1CC6-4ADA-B180-604431CDC5FA}" srcId="{9A670835-3D87-46B4-9A1B-E115324DD3DC}" destId="{64C34EAD-4349-4146-BFC3-1E12188FEF3B}" srcOrd="0" destOrd="0" parTransId="{3BCFB896-49EC-4AC6-AC47-AF91F5EFAE07}" sibTransId="{078C3190-CFAF-4EC4-8AC2-93C16076033D}"/>
    <dgm:cxn modelId="{FEBC1389-7532-49BC-8FE5-157E91E6C7EC}" type="presOf" srcId="{64C34EAD-4349-4146-BFC3-1E12188FEF3B}" destId="{2E0309D4-AB68-4D79-9BFF-93A01B09CC48}" srcOrd="0" destOrd="0" presId="urn:microsoft.com/office/officeart/2005/8/layout/chevron2"/>
    <dgm:cxn modelId="{D873BEA9-4753-419D-B86A-1153D4AFD5A3}" type="presParOf" srcId="{F470FF56-9222-4BCE-B261-F6A4F9285571}" destId="{477066F0-8A00-4B51-8B4D-2C94759C3C87}" srcOrd="0" destOrd="0" presId="urn:microsoft.com/office/officeart/2005/8/layout/chevron2"/>
    <dgm:cxn modelId="{71B37F18-5942-4D73-8B55-666C4EEB2C89}" type="presParOf" srcId="{477066F0-8A00-4B51-8B4D-2C94759C3C87}" destId="{B113E96F-F141-479B-9554-C45B54CF3938}" srcOrd="0" destOrd="0" presId="urn:microsoft.com/office/officeart/2005/8/layout/chevron2"/>
    <dgm:cxn modelId="{65A4E4F6-1D24-497A-9C8F-5ED0104D484A}" type="presParOf" srcId="{477066F0-8A00-4B51-8B4D-2C94759C3C87}" destId="{2E0309D4-AB68-4D79-9BFF-93A01B09CC48}" srcOrd="1" destOrd="0" presId="urn:microsoft.com/office/officeart/2005/8/layout/chevron2"/>
    <dgm:cxn modelId="{3810F1E3-6558-4710-A950-8F8C2FCA2533}" type="presParOf" srcId="{F470FF56-9222-4BCE-B261-F6A4F9285571}" destId="{C3107166-6CBF-474A-823A-B1CEFFF28C93}" srcOrd="1" destOrd="0" presId="urn:microsoft.com/office/officeart/2005/8/layout/chevron2"/>
    <dgm:cxn modelId="{AD5FA9F1-38B7-44B7-8F5B-1B3B7A4681A7}" type="presParOf" srcId="{F470FF56-9222-4BCE-B261-F6A4F9285571}" destId="{29C4F91B-F20C-4C80-AD91-59E572E84C93}" srcOrd="2" destOrd="0" presId="urn:microsoft.com/office/officeart/2005/8/layout/chevron2"/>
    <dgm:cxn modelId="{67AE9F79-448E-4DEB-91FE-09E6EF07746B}" type="presParOf" srcId="{29C4F91B-F20C-4C80-AD91-59E572E84C93}" destId="{867FEAFE-C9F4-4517-AB67-77B8108A020F}" srcOrd="0" destOrd="0" presId="urn:microsoft.com/office/officeart/2005/8/layout/chevron2"/>
    <dgm:cxn modelId="{FB2A2393-165A-463F-BA31-06E065B25A2A}" type="presParOf" srcId="{29C4F91B-F20C-4C80-AD91-59E572E84C93}" destId="{00C7D397-D2D6-41B0-980D-718103B2820D}" srcOrd="1" destOrd="0" presId="urn:microsoft.com/office/officeart/2005/8/layout/chevron2"/>
    <dgm:cxn modelId="{B0344974-E4F0-45A4-BA9D-6BB795F81056}" type="presParOf" srcId="{F470FF56-9222-4BCE-B261-F6A4F9285571}" destId="{BC4C42D5-7144-4242-A74C-DAD426E578F4}" srcOrd="3" destOrd="0" presId="urn:microsoft.com/office/officeart/2005/8/layout/chevron2"/>
    <dgm:cxn modelId="{DB258B44-83DA-4ED4-B528-BB961D5249A3}" type="presParOf" srcId="{F470FF56-9222-4BCE-B261-F6A4F9285571}" destId="{DF580C9A-445E-4E37-B50A-6840F25B0DA4}" srcOrd="4" destOrd="0" presId="urn:microsoft.com/office/officeart/2005/8/layout/chevron2"/>
    <dgm:cxn modelId="{424A8B68-0CD7-4B07-BC5B-3762702355FC}" type="presParOf" srcId="{DF580C9A-445E-4E37-B50A-6840F25B0DA4}" destId="{15E19F9B-347D-440E-9848-4A6D1379DB1A}" srcOrd="0" destOrd="0" presId="urn:microsoft.com/office/officeart/2005/8/layout/chevron2"/>
    <dgm:cxn modelId="{575C68B0-B589-490A-8C45-C23C23859D08}" type="presParOf" srcId="{DF580C9A-445E-4E37-B50A-6840F25B0DA4}" destId="{007A9DDD-EA54-4D25-9C2F-256A860506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ED8A52-9467-4367-8FE4-D3139051C6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F2F35E-40F2-4649-BDD0-DEE07BAAD888}">
      <dgm:prSet phldrT="[Текст]"/>
      <dgm:spPr>
        <a:solidFill>
          <a:srgbClr val="0070C0"/>
        </a:solidFill>
      </dgm:spPr>
      <dgm:t>
        <a:bodyPr/>
        <a:lstStyle/>
        <a:p>
          <a:pPr algn="ctr"/>
          <a:r>
            <a:rPr lang="uk-UA" b="1" dirty="0" smtClean="0"/>
            <a:t>Визначення</a:t>
          </a:r>
          <a:endParaRPr lang="ru-RU" b="1" dirty="0"/>
        </a:p>
      </dgm:t>
    </dgm:pt>
    <dgm:pt modelId="{A49CA6ED-3FDC-4EC3-87AE-03661A57C989}" type="parTrans" cxnId="{444DEC51-1369-4A60-904D-D79D99323CF3}">
      <dgm:prSet/>
      <dgm:spPr/>
      <dgm:t>
        <a:bodyPr/>
        <a:lstStyle/>
        <a:p>
          <a:endParaRPr lang="ru-RU"/>
        </a:p>
      </dgm:t>
    </dgm:pt>
    <dgm:pt modelId="{C8CEF8EF-755C-4281-A343-52C7000CEEE4}" type="sibTrans" cxnId="{444DEC51-1369-4A60-904D-D79D99323CF3}">
      <dgm:prSet/>
      <dgm:spPr/>
      <dgm:t>
        <a:bodyPr/>
        <a:lstStyle/>
        <a:p>
          <a:endParaRPr lang="ru-RU"/>
        </a:p>
      </dgm:t>
    </dgm:pt>
    <dgm:pt modelId="{2C9E4E06-ECD8-4FA7-B9EB-6AB675CB17ED}">
      <dgm:prSet phldrT="[Текст]"/>
      <dgm:spPr/>
      <dgm:t>
        <a:bodyPr/>
        <a:lstStyle/>
        <a:p>
          <a:endParaRPr lang="ru-RU" dirty="0"/>
        </a:p>
      </dgm:t>
    </dgm:pt>
    <dgm:pt modelId="{CFF19C38-6AF3-470A-A599-0F5D930F7F4E}" type="parTrans" cxnId="{9178AB6C-980B-48E5-BF99-B6BFE7FAF228}">
      <dgm:prSet/>
      <dgm:spPr/>
      <dgm:t>
        <a:bodyPr/>
        <a:lstStyle/>
        <a:p>
          <a:endParaRPr lang="ru-RU"/>
        </a:p>
      </dgm:t>
    </dgm:pt>
    <dgm:pt modelId="{CFFAE994-A28C-4A80-8F0C-B1C78BA9854D}" type="sibTrans" cxnId="{9178AB6C-980B-48E5-BF99-B6BFE7FAF228}">
      <dgm:prSet/>
      <dgm:spPr/>
      <dgm:t>
        <a:bodyPr/>
        <a:lstStyle/>
        <a:p>
          <a:endParaRPr lang="ru-RU"/>
        </a:p>
      </dgm:t>
    </dgm:pt>
    <dgm:pt modelId="{3C22255C-5BE0-4811-A5BA-81C5FA491B61}">
      <dgm:prSet phldrT="[Текст]"/>
      <dgm:spPr>
        <a:solidFill>
          <a:srgbClr val="0070C0"/>
        </a:solidFill>
      </dgm:spPr>
      <dgm:t>
        <a:bodyPr/>
        <a:lstStyle/>
        <a:p>
          <a:pPr algn="ctr"/>
          <a:r>
            <a:rPr lang="uk-UA" b="1" dirty="0" smtClean="0"/>
            <a:t>Класифікація</a:t>
          </a:r>
          <a:endParaRPr lang="ru-RU" b="1" dirty="0"/>
        </a:p>
      </dgm:t>
    </dgm:pt>
    <dgm:pt modelId="{DA601222-4CEA-422D-902F-3F29C486CAC8}" type="parTrans" cxnId="{FA8EFABD-D4B6-4B12-886C-670171F20707}">
      <dgm:prSet/>
      <dgm:spPr/>
      <dgm:t>
        <a:bodyPr/>
        <a:lstStyle/>
        <a:p>
          <a:endParaRPr lang="ru-RU"/>
        </a:p>
      </dgm:t>
    </dgm:pt>
    <dgm:pt modelId="{AB9EB01F-0BA5-4507-9956-CD77657E59CF}" type="sibTrans" cxnId="{FA8EFABD-D4B6-4B12-886C-670171F20707}">
      <dgm:prSet/>
      <dgm:spPr/>
      <dgm:t>
        <a:bodyPr/>
        <a:lstStyle/>
        <a:p>
          <a:endParaRPr lang="ru-RU"/>
        </a:p>
      </dgm:t>
    </dgm:pt>
    <dgm:pt modelId="{75C1CE6E-FDE9-4C7A-9BDE-D7DC6AFCA0D5}">
      <dgm:prSet phldrT="[Текст]" phldr="1"/>
      <dgm:spPr/>
      <dgm:t>
        <a:bodyPr/>
        <a:lstStyle/>
        <a:p>
          <a:endParaRPr lang="ru-RU"/>
        </a:p>
      </dgm:t>
    </dgm:pt>
    <dgm:pt modelId="{4DFB54A6-BAC3-4C7D-BAB9-D78F6E380D19}" type="parTrans" cxnId="{AD92B63B-D3C1-4D7C-9CD5-B53DEA926564}">
      <dgm:prSet/>
      <dgm:spPr/>
      <dgm:t>
        <a:bodyPr/>
        <a:lstStyle/>
        <a:p>
          <a:endParaRPr lang="ru-RU"/>
        </a:p>
      </dgm:t>
    </dgm:pt>
    <dgm:pt modelId="{E5E49014-13B4-4172-B89F-4A7218B9ADBB}" type="sibTrans" cxnId="{AD92B63B-D3C1-4D7C-9CD5-B53DEA926564}">
      <dgm:prSet/>
      <dgm:spPr/>
      <dgm:t>
        <a:bodyPr/>
        <a:lstStyle/>
        <a:p>
          <a:endParaRPr lang="ru-RU"/>
        </a:p>
      </dgm:t>
    </dgm:pt>
    <dgm:pt modelId="{4603DFEF-59FB-4431-8070-86DD4A0F80A1}" type="pres">
      <dgm:prSet presAssocID="{26ED8A52-9467-4367-8FE4-D3139051C660}" presName="linear" presStyleCnt="0">
        <dgm:presLayoutVars>
          <dgm:animLvl val="lvl"/>
          <dgm:resizeHandles val="exact"/>
        </dgm:presLayoutVars>
      </dgm:prSet>
      <dgm:spPr/>
    </dgm:pt>
    <dgm:pt modelId="{6526E06D-D8B9-4853-BCEA-DF87508A74A2}" type="pres">
      <dgm:prSet presAssocID="{E3F2F35E-40F2-4649-BDD0-DEE07BAAD888}" presName="parentText" presStyleLbl="node1" presStyleIdx="0" presStyleCnt="2" custScaleX="66007" custScaleY="45461" custLinFactY="-24094" custLinFactNeighborX="-5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2C3C0-F473-445D-9F6E-7DC250FE2D6A}" type="pres">
      <dgm:prSet presAssocID="{E3F2F35E-40F2-4649-BDD0-DEE07BAAD88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B9AA0-EDB1-41DF-96DC-0D9D551A2816}" type="pres">
      <dgm:prSet presAssocID="{3C22255C-5BE0-4811-A5BA-81C5FA491B61}" presName="parentText" presStyleLbl="node1" presStyleIdx="1" presStyleCnt="2" custScaleX="65890" custScaleY="48725" custLinFactNeighborX="-58" custLinFactNeighborY="-693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72B74-E973-4F42-B665-B9F5D4E2474E}" type="pres">
      <dgm:prSet presAssocID="{3C22255C-5BE0-4811-A5BA-81C5FA491B6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B8C037E-928A-4A02-B17F-A0FD4A4E5A02}" type="presOf" srcId="{E3F2F35E-40F2-4649-BDD0-DEE07BAAD888}" destId="{6526E06D-D8B9-4853-BCEA-DF87508A74A2}" srcOrd="0" destOrd="0" presId="urn:microsoft.com/office/officeart/2005/8/layout/vList2"/>
    <dgm:cxn modelId="{FA8EFABD-D4B6-4B12-886C-670171F20707}" srcId="{26ED8A52-9467-4367-8FE4-D3139051C660}" destId="{3C22255C-5BE0-4811-A5BA-81C5FA491B61}" srcOrd="1" destOrd="0" parTransId="{DA601222-4CEA-422D-902F-3F29C486CAC8}" sibTransId="{AB9EB01F-0BA5-4507-9956-CD77657E59CF}"/>
    <dgm:cxn modelId="{444DEC51-1369-4A60-904D-D79D99323CF3}" srcId="{26ED8A52-9467-4367-8FE4-D3139051C660}" destId="{E3F2F35E-40F2-4649-BDD0-DEE07BAAD888}" srcOrd="0" destOrd="0" parTransId="{A49CA6ED-3FDC-4EC3-87AE-03661A57C989}" sibTransId="{C8CEF8EF-755C-4281-A343-52C7000CEEE4}"/>
    <dgm:cxn modelId="{186D7E85-EF8A-4AB0-9D1B-10405D672352}" type="presOf" srcId="{75C1CE6E-FDE9-4C7A-9BDE-D7DC6AFCA0D5}" destId="{C1872B74-E973-4F42-B665-B9F5D4E2474E}" srcOrd="0" destOrd="0" presId="urn:microsoft.com/office/officeart/2005/8/layout/vList2"/>
    <dgm:cxn modelId="{375F56FC-D4AF-4D4A-91F6-8C99998D7A33}" type="presOf" srcId="{2C9E4E06-ECD8-4FA7-B9EB-6AB675CB17ED}" destId="{AE82C3C0-F473-445D-9F6E-7DC250FE2D6A}" srcOrd="0" destOrd="0" presId="urn:microsoft.com/office/officeart/2005/8/layout/vList2"/>
    <dgm:cxn modelId="{9CB05C41-3CBB-4E0D-B50C-739CB177B585}" type="presOf" srcId="{3C22255C-5BE0-4811-A5BA-81C5FA491B61}" destId="{5D0B9AA0-EDB1-41DF-96DC-0D9D551A2816}" srcOrd="0" destOrd="0" presId="urn:microsoft.com/office/officeart/2005/8/layout/vList2"/>
    <dgm:cxn modelId="{9178AB6C-980B-48E5-BF99-B6BFE7FAF228}" srcId="{E3F2F35E-40F2-4649-BDD0-DEE07BAAD888}" destId="{2C9E4E06-ECD8-4FA7-B9EB-6AB675CB17ED}" srcOrd="0" destOrd="0" parTransId="{CFF19C38-6AF3-470A-A599-0F5D930F7F4E}" sibTransId="{CFFAE994-A28C-4A80-8F0C-B1C78BA9854D}"/>
    <dgm:cxn modelId="{CC7BCC06-F225-440A-A47D-504792B6D882}" type="presOf" srcId="{26ED8A52-9467-4367-8FE4-D3139051C660}" destId="{4603DFEF-59FB-4431-8070-86DD4A0F80A1}" srcOrd="0" destOrd="0" presId="urn:microsoft.com/office/officeart/2005/8/layout/vList2"/>
    <dgm:cxn modelId="{AD92B63B-D3C1-4D7C-9CD5-B53DEA926564}" srcId="{3C22255C-5BE0-4811-A5BA-81C5FA491B61}" destId="{75C1CE6E-FDE9-4C7A-9BDE-D7DC6AFCA0D5}" srcOrd="0" destOrd="0" parTransId="{4DFB54A6-BAC3-4C7D-BAB9-D78F6E380D19}" sibTransId="{E5E49014-13B4-4172-B89F-4A7218B9ADBB}"/>
    <dgm:cxn modelId="{6F564FB3-BD32-4688-9271-2DC527EAFCC9}" type="presParOf" srcId="{4603DFEF-59FB-4431-8070-86DD4A0F80A1}" destId="{6526E06D-D8B9-4853-BCEA-DF87508A74A2}" srcOrd="0" destOrd="0" presId="urn:microsoft.com/office/officeart/2005/8/layout/vList2"/>
    <dgm:cxn modelId="{BC1F2B82-6819-44AB-B486-EA1EA6D5B1EE}" type="presParOf" srcId="{4603DFEF-59FB-4431-8070-86DD4A0F80A1}" destId="{AE82C3C0-F473-445D-9F6E-7DC250FE2D6A}" srcOrd="1" destOrd="0" presId="urn:microsoft.com/office/officeart/2005/8/layout/vList2"/>
    <dgm:cxn modelId="{81E00365-61A4-402C-AA2E-755E7DEF5288}" type="presParOf" srcId="{4603DFEF-59FB-4431-8070-86DD4A0F80A1}" destId="{5D0B9AA0-EDB1-41DF-96DC-0D9D551A2816}" srcOrd="2" destOrd="0" presId="urn:microsoft.com/office/officeart/2005/8/layout/vList2"/>
    <dgm:cxn modelId="{ED5A09AE-34D1-45E8-9B75-F0BB3EF497C8}" type="presParOf" srcId="{4603DFEF-59FB-4431-8070-86DD4A0F80A1}" destId="{C1872B74-E973-4F42-B665-B9F5D4E2474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832DA4-355A-4B8B-8108-C99A144280A6}" type="doc">
      <dgm:prSet loTypeId="urn:microsoft.com/office/officeart/2005/8/layout/chevron2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2192846-090E-4D79-B731-2590CAA03DDD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9299E099-BC7A-43C7-8606-F5521F6D6329}" type="parTrans" cxnId="{40E23FE4-A008-44A1-B99F-0DE04000AF8C}">
      <dgm:prSet/>
      <dgm:spPr/>
      <dgm:t>
        <a:bodyPr/>
        <a:lstStyle/>
        <a:p>
          <a:endParaRPr lang="ru-RU"/>
        </a:p>
      </dgm:t>
    </dgm:pt>
    <dgm:pt modelId="{9CB51FB2-D69F-4564-A786-BF9D8D6D28A3}" type="sibTrans" cxnId="{40E23FE4-A008-44A1-B99F-0DE04000AF8C}">
      <dgm:prSet/>
      <dgm:spPr/>
      <dgm:t>
        <a:bodyPr/>
        <a:lstStyle/>
        <a:p>
          <a:endParaRPr lang="ru-RU"/>
        </a:p>
      </dgm:t>
    </dgm:pt>
    <dgm:pt modelId="{43730930-05FC-46DA-A187-9B9ECF60D538}">
      <dgm:prSet phldrT="[Текст]"/>
      <dgm:spPr/>
      <dgm:t>
        <a:bodyPr anchor="ctr"/>
        <a:lstStyle/>
        <a:p>
          <a:r>
            <a:rPr lang="ru-RU" dirty="0" err="1" smtClean="0"/>
            <a:t>потенційне</a:t>
          </a:r>
          <a:r>
            <a:rPr lang="ru-RU" dirty="0" smtClean="0"/>
            <a:t> </a:t>
          </a:r>
          <a:r>
            <a:rPr lang="ru-RU" dirty="0" err="1" smtClean="0"/>
            <a:t>зменшення</a:t>
          </a:r>
          <a:r>
            <a:rPr lang="ru-RU" dirty="0" smtClean="0"/>
            <a:t> </a:t>
          </a:r>
          <a:r>
            <a:rPr lang="ru-RU" dirty="0" err="1" smtClean="0"/>
            <a:t>навантаженості</a:t>
          </a:r>
          <a:r>
            <a:rPr lang="ru-RU" dirty="0" smtClean="0"/>
            <a:t> на ринку </a:t>
          </a:r>
          <a:r>
            <a:rPr lang="ru-RU" dirty="0" err="1" smtClean="0"/>
            <a:t>праці</a:t>
          </a:r>
          <a:r>
            <a:rPr lang="ru-RU" dirty="0" smtClean="0"/>
            <a:t> </a:t>
          </a:r>
          <a:r>
            <a:rPr lang="ru-RU" dirty="0" err="1" smtClean="0"/>
            <a:t>Волинської</a:t>
          </a:r>
          <a:r>
            <a:rPr lang="ru-RU" dirty="0" smtClean="0"/>
            <a:t> </a:t>
          </a:r>
          <a:r>
            <a:rPr lang="ru-RU" dirty="0" err="1" smtClean="0"/>
            <a:t>області</a:t>
          </a:r>
          <a:r>
            <a:rPr lang="en-US" dirty="0" smtClean="0"/>
            <a:t>;</a:t>
          </a:r>
          <a:r>
            <a:rPr lang="ru-RU" dirty="0" smtClean="0"/>
            <a:t>  </a:t>
          </a:r>
          <a:endParaRPr lang="ru-RU" dirty="0"/>
        </a:p>
      </dgm:t>
    </dgm:pt>
    <dgm:pt modelId="{A8019814-5672-41E2-A2C0-5E1980D3215F}" type="parTrans" cxnId="{D7D11C3A-867C-40D6-A322-9509883D0817}">
      <dgm:prSet/>
      <dgm:spPr/>
      <dgm:t>
        <a:bodyPr/>
        <a:lstStyle/>
        <a:p>
          <a:endParaRPr lang="ru-RU"/>
        </a:p>
      </dgm:t>
    </dgm:pt>
    <dgm:pt modelId="{6DD43D7F-C8EA-4BA8-9104-414A6F5CC69C}" type="sibTrans" cxnId="{D7D11C3A-867C-40D6-A322-9509883D0817}">
      <dgm:prSet/>
      <dgm:spPr/>
      <dgm:t>
        <a:bodyPr/>
        <a:lstStyle/>
        <a:p>
          <a:endParaRPr lang="ru-RU"/>
        </a:p>
      </dgm:t>
    </dgm:pt>
    <dgm:pt modelId="{D09C7B52-CDC2-468D-BA26-441075CFC3E2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0492069F-8D31-440F-8315-4BAB3275F178}" type="parTrans" cxnId="{1F46EA95-F39E-4CDF-8BDA-10451EDDBF55}">
      <dgm:prSet/>
      <dgm:spPr/>
      <dgm:t>
        <a:bodyPr/>
        <a:lstStyle/>
        <a:p>
          <a:endParaRPr lang="ru-RU"/>
        </a:p>
      </dgm:t>
    </dgm:pt>
    <dgm:pt modelId="{3E6FBBF3-B457-4570-80EA-C78C099B536E}" type="sibTrans" cxnId="{1F46EA95-F39E-4CDF-8BDA-10451EDDBF55}">
      <dgm:prSet/>
      <dgm:spPr/>
      <dgm:t>
        <a:bodyPr/>
        <a:lstStyle/>
        <a:p>
          <a:endParaRPr lang="ru-RU"/>
        </a:p>
      </dgm:t>
    </dgm:pt>
    <dgm:pt modelId="{C37C4C4F-C69F-4327-AA99-FF802672B8BA}">
      <dgm:prSet phldrT="[Текст]"/>
      <dgm:spPr/>
      <dgm:t>
        <a:bodyPr/>
        <a:lstStyle/>
        <a:p>
          <a:r>
            <a:rPr lang="ru-RU" dirty="0" err="1" smtClean="0"/>
            <a:t>здобуття</a:t>
          </a:r>
          <a:r>
            <a:rPr lang="ru-RU" dirty="0" smtClean="0"/>
            <a:t> нового </a:t>
          </a:r>
          <a:r>
            <a:rPr lang="ru-RU" dirty="0" err="1" smtClean="0"/>
            <a:t>досвіду</a:t>
          </a:r>
          <a:r>
            <a:rPr lang="ru-RU" dirty="0" smtClean="0"/>
            <a:t> </a:t>
          </a:r>
          <a:r>
            <a:rPr lang="ru-RU" dirty="0" err="1" smtClean="0"/>
            <a:t>абітурієнтами-емігрантами</a:t>
          </a:r>
          <a:r>
            <a:rPr lang="en-US" dirty="0" smtClean="0"/>
            <a:t>.</a:t>
          </a:r>
          <a:endParaRPr lang="ru-RU" dirty="0"/>
        </a:p>
      </dgm:t>
    </dgm:pt>
    <dgm:pt modelId="{B3435E4D-9E30-4D0A-8114-53CD6F752AE1}" type="parTrans" cxnId="{92017C86-C0A9-4574-A456-6B1D4E45D761}">
      <dgm:prSet/>
      <dgm:spPr/>
      <dgm:t>
        <a:bodyPr/>
        <a:lstStyle/>
        <a:p>
          <a:endParaRPr lang="ru-RU"/>
        </a:p>
      </dgm:t>
    </dgm:pt>
    <dgm:pt modelId="{61DCA79C-D140-4C6A-BFBC-1AC22F882302}" type="sibTrans" cxnId="{92017C86-C0A9-4574-A456-6B1D4E45D761}">
      <dgm:prSet/>
      <dgm:spPr/>
      <dgm:t>
        <a:bodyPr/>
        <a:lstStyle/>
        <a:p>
          <a:endParaRPr lang="ru-RU"/>
        </a:p>
      </dgm:t>
    </dgm:pt>
    <dgm:pt modelId="{D192E9FD-1209-4983-8C3C-3223508BAC70}" type="pres">
      <dgm:prSet presAssocID="{AA832DA4-355A-4B8B-8108-C99A144280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5E8E7-44CC-4269-9F98-78C1F07AD07B}" type="pres">
      <dgm:prSet presAssocID="{C2192846-090E-4D79-B731-2590CAA03DDD}" presName="composite" presStyleCnt="0"/>
      <dgm:spPr/>
      <dgm:t>
        <a:bodyPr/>
        <a:lstStyle/>
        <a:p>
          <a:endParaRPr lang="ru-RU"/>
        </a:p>
      </dgm:t>
    </dgm:pt>
    <dgm:pt modelId="{2F93D251-CFFB-4D5A-974E-9B41E3FEB760}" type="pres">
      <dgm:prSet presAssocID="{C2192846-090E-4D79-B731-2590CAA03DD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EB0C2-497D-452F-8887-4AA03C7ABBE3}" type="pres">
      <dgm:prSet presAssocID="{C2192846-090E-4D79-B731-2590CAA03DD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916EC-13C9-413A-89A8-0FA1A5E24C35}" type="pres">
      <dgm:prSet presAssocID="{9CB51FB2-D69F-4564-A786-BF9D8D6D28A3}" presName="sp" presStyleCnt="0"/>
      <dgm:spPr/>
      <dgm:t>
        <a:bodyPr/>
        <a:lstStyle/>
        <a:p>
          <a:endParaRPr lang="ru-RU"/>
        </a:p>
      </dgm:t>
    </dgm:pt>
    <dgm:pt modelId="{3AFACF8B-6470-43C5-9928-3B918084A4F8}" type="pres">
      <dgm:prSet presAssocID="{D09C7B52-CDC2-468D-BA26-441075CFC3E2}" presName="composite" presStyleCnt="0"/>
      <dgm:spPr/>
      <dgm:t>
        <a:bodyPr/>
        <a:lstStyle/>
        <a:p>
          <a:endParaRPr lang="ru-RU"/>
        </a:p>
      </dgm:t>
    </dgm:pt>
    <dgm:pt modelId="{19DB1BED-869C-4F78-B054-A26479A188D2}" type="pres">
      <dgm:prSet presAssocID="{D09C7B52-CDC2-468D-BA26-441075CFC3E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82837-3387-4FA9-9AAA-9B4CEFB38D0D}" type="pres">
      <dgm:prSet presAssocID="{D09C7B52-CDC2-468D-BA26-441075CFC3E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BE0EE0-B866-4A45-A57D-DA6FFB3F3E3D}" type="presOf" srcId="{43730930-05FC-46DA-A187-9B9ECF60D538}" destId="{34BEB0C2-497D-452F-8887-4AA03C7ABBE3}" srcOrd="0" destOrd="0" presId="urn:microsoft.com/office/officeart/2005/8/layout/chevron2"/>
    <dgm:cxn modelId="{6AA49E53-D598-45FF-BBC8-B930894A4C65}" type="presOf" srcId="{C37C4C4F-C69F-4327-AA99-FF802672B8BA}" destId="{26582837-3387-4FA9-9AAA-9B4CEFB38D0D}" srcOrd="0" destOrd="0" presId="urn:microsoft.com/office/officeart/2005/8/layout/chevron2"/>
    <dgm:cxn modelId="{8DB1B08B-80AA-4AF4-BC08-2E7EF69EBB63}" type="presOf" srcId="{D09C7B52-CDC2-468D-BA26-441075CFC3E2}" destId="{19DB1BED-869C-4F78-B054-A26479A188D2}" srcOrd="0" destOrd="0" presId="urn:microsoft.com/office/officeart/2005/8/layout/chevron2"/>
    <dgm:cxn modelId="{AF4564A1-E026-40FA-8785-5E29DFF603E5}" type="presOf" srcId="{C2192846-090E-4D79-B731-2590CAA03DDD}" destId="{2F93D251-CFFB-4D5A-974E-9B41E3FEB760}" srcOrd="0" destOrd="0" presId="urn:microsoft.com/office/officeart/2005/8/layout/chevron2"/>
    <dgm:cxn modelId="{1F46EA95-F39E-4CDF-8BDA-10451EDDBF55}" srcId="{AA832DA4-355A-4B8B-8108-C99A144280A6}" destId="{D09C7B52-CDC2-468D-BA26-441075CFC3E2}" srcOrd="1" destOrd="0" parTransId="{0492069F-8D31-440F-8315-4BAB3275F178}" sibTransId="{3E6FBBF3-B457-4570-80EA-C78C099B536E}"/>
    <dgm:cxn modelId="{D7D11C3A-867C-40D6-A322-9509883D0817}" srcId="{C2192846-090E-4D79-B731-2590CAA03DDD}" destId="{43730930-05FC-46DA-A187-9B9ECF60D538}" srcOrd="0" destOrd="0" parTransId="{A8019814-5672-41E2-A2C0-5E1980D3215F}" sibTransId="{6DD43D7F-C8EA-4BA8-9104-414A6F5CC69C}"/>
    <dgm:cxn modelId="{92017C86-C0A9-4574-A456-6B1D4E45D761}" srcId="{D09C7B52-CDC2-468D-BA26-441075CFC3E2}" destId="{C37C4C4F-C69F-4327-AA99-FF802672B8BA}" srcOrd="0" destOrd="0" parTransId="{B3435E4D-9E30-4D0A-8114-53CD6F752AE1}" sibTransId="{61DCA79C-D140-4C6A-BFBC-1AC22F882302}"/>
    <dgm:cxn modelId="{AAF31FF7-3424-4FA5-AE21-753371F8EB22}" type="presOf" srcId="{AA832DA4-355A-4B8B-8108-C99A144280A6}" destId="{D192E9FD-1209-4983-8C3C-3223508BAC70}" srcOrd="0" destOrd="0" presId="urn:microsoft.com/office/officeart/2005/8/layout/chevron2"/>
    <dgm:cxn modelId="{40E23FE4-A008-44A1-B99F-0DE04000AF8C}" srcId="{AA832DA4-355A-4B8B-8108-C99A144280A6}" destId="{C2192846-090E-4D79-B731-2590CAA03DDD}" srcOrd="0" destOrd="0" parTransId="{9299E099-BC7A-43C7-8606-F5521F6D6329}" sibTransId="{9CB51FB2-D69F-4564-A786-BF9D8D6D28A3}"/>
    <dgm:cxn modelId="{10237CB9-FDB3-48B7-857E-E058957FC734}" type="presParOf" srcId="{D192E9FD-1209-4983-8C3C-3223508BAC70}" destId="{1465E8E7-44CC-4269-9F98-78C1F07AD07B}" srcOrd="0" destOrd="0" presId="urn:microsoft.com/office/officeart/2005/8/layout/chevron2"/>
    <dgm:cxn modelId="{437BEEA1-A645-4000-AF5F-81B3B6B1FD28}" type="presParOf" srcId="{1465E8E7-44CC-4269-9F98-78C1F07AD07B}" destId="{2F93D251-CFFB-4D5A-974E-9B41E3FEB760}" srcOrd="0" destOrd="0" presId="urn:microsoft.com/office/officeart/2005/8/layout/chevron2"/>
    <dgm:cxn modelId="{8D92F8A9-E53E-46D3-BE55-F22988483F37}" type="presParOf" srcId="{1465E8E7-44CC-4269-9F98-78C1F07AD07B}" destId="{34BEB0C2-497D-452F-8887-4AA03C7ABBE3}" srcOrd="1" destOrd="0" presId="urn:microsoft.com/office/officeart/2005/8/layout/chevron2"/>
    <dgm:cxn modelId="{68475A58-7FEB-443A-B109-29AADC88AF7C}" type="presParOf" srcId="{D192E9FD-1209-4983-8C3C-3223508BAC70}" destId="{1C4916EC-13C9-413A-89A8-0FA1A5E24C35}" srcOrd="1" destOrd="0" presId="urn:microsoft.com/office/officeart/2005/8/layout/chevron2"/>
    <dgm:cxn modelId="{1114D53C-AE04-46DD-AE11-CD77CBCC2EFC}" type="presParOf" srcId="{D192E9FD-1209-4983-8C3C-3223508BAC70}" destId="{3AFACF8B-6470-43C5-9928-3B918084A4F8}" srcOrd="2" destOrd="0" presId="urn:microsoft.com/office/officeart/2005/8/layout/chevron2"/>
    <dgm:cxn modelId="{C28E6FF1-14A8-4364-BBC4-2C831DDC11F8}" type="presParOf" srcId="{3AFACF8B-6470-43C5-9928-3B918084A4F8}" destId="{19DB1BED-869C-4F78-B054-A26479A188D2}" srcOrd="0" destOrd="0" presId="urn:microsoft.com/office/officeart/2005/8/layout/chevron2"/>
    <dgm:cxn modelId="{D912CB20-ED17-46AE-904A-D5A2C6BD8284}" type="presParOf" srcId="{3AFACF8B-6470-43C5-9928-3B918084A4F8}" destId="{26582837-3387-4FA9-9AAA-9B4CEFB38D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DE26C6-F042-48FA-B31E-340068E6DA54}" type="doc">
      <dgm:prSet loTypeId="urn:microsoft.com/office/officeart/2005/8/layout/chevron2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9B15EE00-84E4-456F-95C4-DAF2DF43E629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4E28F409-B3C2-4B8B-8216-190A3F598B4D}" type="parTrans" cxnId="{E09EF07A-F2C9-498C-8473-601FB2B6FE22}">
      <dgm:prSet/>
      <dgm:spPr/>
      <dgm:t>
        <a:bodyPr/>
        <a:lstStyle/>
        <a:p>
          <a:endParaRPr lang="ru-RU"/>
        </a:p>
      </dgm:t>
    </dgm:pt>
    <dgm:pt modelId="{0AE4E375-1808-453C-8004-FDB1C1F61121}" type="sibTrans" cxnId="{E09EF07A-F2C9-498C-8473-601FB2B6FE22}">
      <dgm:prSet/>
      <dgm:spPr/>
      <dgm:t>
        <a:bodyPr/>
        <a:lstStyle/>
        <a:p>
          <a:endParaRPr lang="ru-RU"/>
        </a:p>
      </dgm:t>
    </dgm:pt>
    <dgm:pt modelId="{8B5A82CA-55C8-4713-9EC6-6E668A701217}">
      <dgm:prSet phldrT="[Текст]" custT="1"/>
      <dgm:spPr/>
      <dgm:t>
        <a:bodyPr/>
        <a:lstStyle/>
        <a:p>
          <a:r>
            <a:rPr lang="uk-UA" sz="2700" dirty="0" smtClean="0"/>
            <a:t>зменшення кількості населення репродуктивного віку в Україні</a:t>
          </a:r>
          <a:r>
            <a:rPr lang="en-US" sz="2700" dirty="0" smtClean="0"/>
            <a:t>;</a:t>
          </a:r>
          <a:endParaRPr lang="ru-RU" sz="2700" dirty="0"/>
        </a:p>
      </dgm:t>
    </dgm:pt>
    <dgm:pt modelId="{6569D8F8-C64F-4B7B-8ACD-C80E1A434C58}" type="parTrans" cxnId="{0E1CB762-E5E8-4862-9FDB-48FEDE7D32FF}">
      <dgm:prSet/>
      <dgm:spPr/>
      <dgm:t>
        <a:bodyPr/>
        <a:lstStyle/>
        <a:p>
          <a:endParaRPr lang="ru-RU"/>
        </a:p>
      </dgm:t>
    </dgm:pt>
    <dgm:pt modelId="{D878596C-183C-4274-AD1B-AF3BE7726AF8}" type="sibTrans" cxnId="{0E1CB762-E5E8-4862-9FDB-48FEDE7D32FF}">
      <dgm:prSet/>
      <dgm:spPr/>
      <dgm:t>
        <a:bodyPr/>
        <a:lstStyle/>
        <a:p>
          <a:endParaRPr lang="ru-RU"/>
        </a:p>
      </dgm:t>
    </dgm:pt>
    <dgm:pt modelId="{4EDF8150-DF0C-47C3-BAB1-DAACD7367068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A26F796C-5D18-41E8-A065-08312E02A870}" type="parTrans" cxnId="{67B588A0-84AB-4128-8997-FF67A6F54B06}">
      <dgm:prSet/>
      <dgm:spPr/>
      <dgm:t>
        <a:bodyPr/>
        <a:lstStyle/>
        <a:p>
          <a:endParaRPr lang="ru-RU"/>
        </a:p>
      </dgm:t>
    </dgm:pt>
    <dgm:pt modelId="{F34C2C5D-0A2A-40DA-82A8-C0BC93D938BC}" type="sibTrans" cxnId="{67B588A0-84AB-4128-8997-FF67A6F54B06}">
      <dgm:prSet/>
      <dgm:spPr/>
      <dgm:t>
        <a:bodyPr/>
        <a:lstStyle/>
        <a:p>
          <a:endParaRPr lang="ru-RU"/>
        </a:p>
      </dgm:t>
    </dgm:pt>
    <dgm:pt modelId="{2D0F254D-9646-44BF-800F-BFE2D06D37A3}">
      <dgm:prSet phldrT="[Текст]"/>
      <dgm:spPr/>
      <dgm:t>
        <a:bodyPr/>
        <a:lstStyle/>
        <a:p>
          <a:r>
            <a:rPr lang="uk-UA" dirty="0" smtClean="0"/>
            <a:t>потенційне превалювання пропозиції над попитом у ВНЗ</a:t>
          </a:r>
          <a:r>
            <a:rPr lang="en-US" dirty="0" smtClean="0"/>
            <a:t> </a:t>
          </a:r>
          <a:r>
            <a:rPr lang="uk-UA" dirty="0" smtClean="0"/>
            <a:t>України та Волинської області зокрема</a:t>
          </a:r>
          <a:r>
            <a:rPr lang="en-US" dirty="0" smtClean="0"/>
            <a:t>;</a:t>
          </a:r>
          <a:endParaRPr lang="ru-RU" dirty="0"/>
        </a:p>
      </dgm:t>
    </dgm:pt>
    <dgm:pt modelId="{72B0421D-21CF-498F-B926-4D37EC5E0C1C}" type="parTrans" cxnId="{A6A7F8E4-DD8A-470E-A3BC-B2B28F869E3A}">
      <dgm:prSet/>
      <dgm:spPr/>
      <dgm:t>
        <a:bodyPr/>
        <a:lstStyle/>
        <a:p>
          <a:endParaRPr lang="ru-RU"/>
        </a:p>
      </dgm:t>
    </dgm:pt>
    <dgm:pt modelId="{E5C27035-5D81-462C-B7ED-153A761A12FC}" type="sibTrans" cxnId="{A6A7F8E4-DD8A-470E-A3BC-B2B28F869E3A}">
      <dgm:prSet/>
      <dgm:spPr/>
      <dgm:t>
        <a:bodyPr/>
        <a:lstStyle/>
        <a:p>
          <a:endParaRPr lang="ru-RU"/>
        </a:p>
      </dgm:t>
    </dgm:pt>
    <dgm:pt modelId="{3EB8E05B-9C5D-48DA-B248-B1A7B9F1D73B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1879B57C-09CA-4950-B6D0-4A5D30100CED}" type="parTrans" cxnId="{C73DDD78-C880-4680-9DB7-E734DADA80BB}">
      <dgm:prSet/>
      <dgm:spPr/>
      <dgm:t>
        <a:bodyPr/>
        <a:lstStyle/>
        <a:p>
          <a:endParaRPr lang="ru-RU"/>
        </a:p>
      </dgm:t>
    </dgm:pt>
    <dgm:pt modelId="{A571EA19-10BF-4687-A219-2396DFA0CE19}" type="sibTrans" cxnId="{C73DDD78-C880-4680-9DB7-E734DADA80BB}">
      <dgm:prSet/>
      <dgm:spPr/>
      <dgm:t>
        <a:bodyPr/>
        <a:lstStyle/>
        <a:p>
          <a:endParaRPr lang="ru-RU"/>
        </a:p>
      </dgm:t>
    </dgm:pt>
    <dgm:pt modelId="{971BEC93-C903-4BBC-8FA4-53185D86FC08}">
      <dgm:prSet phldrT="[Текст]"/>
      <dgm:spPr/>
      <dgm:t>
        <a:bodyPr/>
        <a:lstStyle/>
        <a:p>
          <a:r>
            <a:rPr lang="uk-UA" dirty="0" smtClean="0"/>
            <a:t>втрата інтелектуального ресурсу Волинською областю</a:t>
          </a:r>
          <a:r>
            <a:rPr lang="en-US" dirty="0" smtClean="0"/>
            <a:t>.</a:t>
          </a:r>
          <a:endParaRPr lang="ru-RU" dirty="0"/>
        </a:p>
      </dgm:t>
    </dgm:pt>
    <dgm:pt modelId="{F1FE0AAA-FB0D-4505-979E-861ED0F7E338}" type="parTrans" cxnId="{1307BC47-B4A7-4355-A93A-4020A6BAE25E}">
      <dgm:prSet/>
      <dgm:spPr/>
      <dgm:t>
        <a:bodyPr/>
        <a:lstStyle/>
        <a:p>
          <a:endParaRPr lang="ru-RU"/>
        </a:p>
      </dgm:t>
    </dgm:pt>
    <dgm:pt modelId="{23495C35-80A3-4065-9164-E91811E89EDA}" type="sibTrans" cxnId="{1307BC47-B4A7-4355-A93A-4020A6BAE25E}">
      <dgm:prSet/>
      <dgm:spPr/>
      <dgm:t>
        <a:bodyPr/>
        <a:lstStyle/>
        <a:p>
          <a:endParaRPr lang="ru-RU"/>
        </a:p>
      </dgm:t>
    </dgm:pt>
    <dgm:pt modelId="{F7C6E0EC-E1A4-4F24-B931-AF85E385DBC5}" type="pres">
      <dgm:prSet presAssocID="{31DE26C6-F042-48FA-B31E-340068E6DA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710FFE-83D2-4C50-BE9B-914B5487466D}" type="pres">
      <dgm:prSet presAssocID="{9B15EE00-84E4-456F-95C4-DAF2DF43E629}" presName="composite" presStyleCnt="0"/>
      <dgm:spPr/>
      <dgm:t>
        <a:bodyPr/>
        <a:lstStyle/>
        <a:p>
          <a:endParaRPr lang="ru-RU"/>
        </a:p>
      </dgm:t>
    </dgm:pt>
    <dgm:pt modelId="{EB996F6D-95AD-4912-A52C-F5BCD50754CA}" type="pres">
      <dgm:prSet presAssocID="{9B15EE00-84E4-456F-95C4-DAF2DF43E62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D274F-8412-43EA-9FEB-8062794632D4}" type="pres">
      <dgm:prSet presAssocID="{9B15EE00-84E4-456F-95C4-DAF2DF43E629}" presName="descendantText" presStyleLbl="alignAcc1" presStyleIdx="0" presStyleCnt="3" custLinFactNeighborX="-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900CE-90A5-47F1-B337-F22DD36783BB}" type="pres">
      <dgm:prSet presAssocID="{0AE4E375-1808-453C-8004-FDB1C1F61121}" presName="sp" presStyleCnt="0"/>
      <dgm:spPr/>
      <dgm:t>
        <a:bodyPr/>
        <a:lstStyle/>
        <a:p>
          <a:endParaRPr lang="ru-RU"/>
        </a:p>
      </dgm:t>
    </dgm:pt>
    <dgm:pt modelId="{0167CEF5-AF01-408D-AD8E-32F5F16D3D8D}" type="pres">
      <dgm:prSet presAssocID="{4EDF8150-DF0C-47C3-BAB1-DAACD7367068}" presName="composite" presStyleCnt="0"/>
      <dgm:spPr/>
      <dgm:t>
        <a:bodyPr/>
        <a:lstStyle/>
        <a:p>
          <a:endParaRPr lang="ru-RU"/>
        </a:p>
      </dgm:t>
    </dgm:pt>
    <dgm:pt modelId="{AD93CDA5-2E69-45B5-AE6A-73828F752A9F}" type="pres">
      <dgm:prSet presAssocID="{4EDF8150-DF0C-47C3-BAB1-DAACD736706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4D070-1924-45E2-94D3-7FE28511A852}" type="pres">
      <dgm:prSet presAssocID="{4EDF8150-DF0C-47C3-BAB1-DAACD736706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C86B5-7DF1-49FE-B7F0-FC4E72D57E9D}" type="pres">
      <dgm:prSet presAssocID="{F34C2C5D-0A2A-40DA-82A8-C0BC93D938BC}" presName="sp" presStyleCnt="0"/>
      <dgm:spPr/>
      <dgm:t>
        <a:bodyPr/>
        <a:lstStyle/>
        <a:p>
          <a:endParaRPr lang="ru-RU"/>
        </a:p>
      </dgm:t>
    </dgm:pt>
    <dgm:pt modelId="{98E7DBDB-15BB-483E-BE33-DCB8BD5DCB0C}" type="pres">
      <dgm:prSet presAssocID="{3EB8E05B-9C5D-48DA-B248-B1A7B9F1D73B}" presName="composite" presStyleCnt="0"/>
      <dgm:spPr/>
      <dgm:t>
        <a:bodyPr/>
        <a:lstStyle/>
        <a:p>
          <a:endParaRPr lang="ru-RU"/>
        </a:p>
      </dgm:t>
    </dgm:pt>
    <dgm:pt modelId="{2CAC95F4-FCE3-4373-940E-E5931F646903}" type="pres">
      <dgm:prSet presAssocID="{3EB8E05B-9C5D-48DA-B248-B1A7B9F1D73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A4E02-4B1E-4FD8-AC4C-7477B733A6B1}" type="pres">
      <dgm:prSet presAssocID="{3EB8E05B-9C5D-48DA-B248-B1A7B9F1D73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1CB762-E5E8-4862-9FDB-48FEDE7D32FF}" srcId="{9B15EE00-84E4-456F-95C4-DAF2DF43E629}" destId="{8B5A82CA-55C8-4713-9EC6-6E668A701217}" srcOrd="0" destOrd="0" parTransId="{6569D8F8-C64F-4B7B-8ACD-C80E1A434C58}" sibTransId="{D878596C-183C-4274-AD1B-AF3BE7726AF8}"/>
    <dgm:cxn modelId="{A6A7F8E4-DD8A-470E-A3BC-B2B28F869E3A}" srcId="{4EDF8150-DF0C-47C3-BAB1-DAACD7367068}" destId="{2D0F254D-9646-44BF-800F-BFE2D06D37A3}" srcOrd="0" destOrd="0" parTransId="{72B0421D-21CF-498F-B926-4D37EC5E0C1C}" sibTransId="{E5C27035-5D81-462C-B7ED-153A761A12FC}"/>
    <dgm:cxn modelId="{400AF007-38D1-4FAA-BA7F-113566296088}" type="presOf" srcId="{3EB8E05B-9C5D-48DA-B248-B1A7B9F1D73B}" destId="{2CAC95F4-FCE3-4373-940E-E5931F646903}" srcOrd="0" destOrd="0" presId="urn:microsoft.com/office/officeart/2005/8/layout/chevron2"/>
    <dgm:cxn modelId="{FEA4C880-F575-4493-8149-09179C283144}" type="presOf" srcId="{971BEC93-C903-4BBC-8FA4-53185D86FC08}" destId="{4C5A4E02-4B1E-4FD8-AC4C-7477B733A6B1}" srcOrd="0" destOrd="0" presId="urn:microsoft.com/office/officeart/2005/8/layout/chevron2"/>
    <dgm:cxn modelId="{D4AC0ED7-FFB9-4E5A-B651-D4F60997EA1D}" type="presOf" srcId="{31DE26C6-F042-48FA-B31E-340068E6DA54}" destId="{F7C6E0EC-E1A4-4F24-B931-AF85E385DBC5}" srcOrd="0" destOrd="0" presId="urn:microsoft.com/office/officeart/2005/8/layout/chevron2"/>
    <dgm:cxn modelId="{E0644FAC-12B1-47A6-8AC3-B8C979B97B1D}" type="presOf" srcId="{4EDF8150-DF0C-47C3-BAB1-DAACD7367068}" destId="{AD93CDA5-2E69-45B5-AE6A-73828F752A9F}" srcOrd="0" destOrd="0" presId="urn:microsoft.com/office/officeart/2005/8/layout/chevron2"/>
    <dgm:cxn modelId="{958339F0-E249-4AD6-B39E-95701863D552}" type="presOf" srcId="{8B5A82CA-55C8-4713-9EC6-6E668A701217}" destId="{D31D274F-8412-43EA-9FEB-8062794632D4}" srcOrd="0" destOrd="0" presId="urn:microsoft.com/office/officeart/2005/8/layout/chevron2"/>
    <dgm:cxn modelId="{1307BC47-B4A7-4355-A93A-4020A6BAE25E}" srcId="{3EB8E05B-9C5D-48DA-B248-B1A7B9F1D73B}" destId="{971BEC93-C903-4BBC-8FA4-53185D86FC08}" srcOrd="0" destOrd="0" parTransId="{F1FE0AAA-FB0D-4505-979E-861ED0F7E338}" sibTransId="{23495C35-80A3-4065-9164-E91811E89EDA}"/>
    <dgm:cxn modelId="{C73DDD78-C880-4680-9DB7-E734DADA80BB}" srcId="{31DE26C6-F042-48FA-B31E-340068E6DA54}" destId="{3EB8E05B-9C5D-48DA-B248-B1A7B9F1D73B}" srcOrd="2" destOrd="0" parTransId="{1879B57C-09CA-4950-B6D0-4A5D30100CED}" sibTransId="{A571EA19-10BF-4687-A219-2396DFA0CE19}"/>
    <dgm:cxn modelId="{7A64204D-44CA-4168-BC1A-DD96DA4DBD0D}" type="presOf" srcId="{2D0F254D-9646-44BF-800F-BFE2D06D37A3}" destId="{FA24D070-1924-45E2-94D3-7FE28511A852}" srcOrd="0" destOrd="0" presId="urn:microsoft.com/office/officeart/2005/8/layout/chevron2"/>
    <dgm:cxn modelId="{67B588A0-84AB-4128-8997-FF67A6F54B06}" srcId="{31DE26C6-F042-48FA-B31E-340068E6DA54}" destId="{4EDF8150-DF0C-47C3-BAB1-DAACD7367068}" srcOrd="1" destOrd="0" parTransId="{A26F796C-5D18-41E8-A065-08312E02A870}" sibTransId="{F34C2C5D-0A2A-40DA-82A8-C0BC93D938BC}"/>
    <dgm:cxn modelId="{C3CCB747-20E8-41EB-8584-88D8684C3791}" type="presOf" srcId="{9B15EE00-84E4-456F-95C4-DAF2DF43E629}" destId="{EB996F6D-95AD-4912-A52C-F5BCD50754CA}" srcOrd="0" destOrd="0" presId="urn:microsoft.com/office/officeart/2005/8/layout/chevron2"/>
    <dgm:cxn modelId="{E09EF07A-F2C9-498C-8473-601FB2B6FE22}" srcId="{31DE26C6-F042-48FA-B31E-340068E6DA54}" destId="{9B15EE00-84E4-456F-95C4-DAF2DF43E629}" srcOrd="0" destOrd="0" parTransId="{4E28F409-B3C2-4B8B-8216-190A3F598B4D}" sibTransId="{0AE4E375-1808-453C-8004-FDB1C1F61121}"/>
    <dgm:cxn modelId="{A3C9FC29-4E2E-4157-9804-5BE1847DDA4F}" type="presParOf" srcId="{F7C6E0EC-E1A4-4F24-B931-AF85E385DBC5}" destId="{A4710FFE-83D2-4C50-BE9B-914B5487466D}" srcOrd="0" destOrd="0" presId="urn:microsoft.com/office/officeart/2005/8/layout/chevron2"/>
    <dgm:cxn modelId="{F8A1C8AD-2069-47BE-8E8E-1BE60457E695}" type="presParOf" srcId="{A4710FFE-83D2-4C50-BE9B-914B5487466D}" destId="{EB996F6D-95AD-4912-A52C-F5BCD50754CA}" srcOrd="0" destOrd="0" presId="urn:microsoft.com/office/officeart/2005/8/layout/chevron2"/>
    <dgm:cxn modelId="{36D801FB-3D95-4FBB-ABFB-42605483F87B}" type="presParOf" srcId="{A4710FFE-83D2-4C50-BE9B-914B5487466D}" destId="{D31D274F-8412-43EA-9FEB-8062794632D4}" srcOrd="1" destOrd="0" presId="urn:microsoft.com/office/officeart/2005/8/layout/chevron2"/>
    <dgm:cxn modelId="{5DA2B6E1-1116-40BF-BFBD-210B091B90DA}" type="presParOf" srcId="{F7C6E0EC-E1A4-4F24-B931-AF85E385DBC5}" destId="{436900CE-90A5-47F1-B337-F22DD36783BB}" srcOrd="1" destOrd="0" presId="urn:microsoft.com/office/officeart/2005/8/layout/chevron2"/>
    <dgm:cxn modelId="{2723C279-D0B2-438D-9F74-EC19FBFD45C7}" type="presParOf" srcId="{F7C6E0EC-E1A4-4F24-B931-AF85E385DBC5}" destId="{0167CEF5-AF01-408D-AD8E-32F5F16D3D8D}" srcOrd="2" destOrd="0" presId="urn:microsoft.com/office/officeart/2005/8/layout/chevron2"/>
    <dgm:cxn modelId="{32BB680F-91AE-421E-87B4-F2A332A67539}" type="presParOf" srcId="{0167CEF5-AF01-408D-AD8E-32F5F16D3D8D}" destId="{AD93CDA5-2E69-45B5-AE6A-73828F752A9F}" srcOrd="0" destOrd="0" presId="urn:microsoft.com/office/officeart/2005/8/layout/chevron2"/>
    <dgm:cxn modelId="{0B15BF75-05E7-4FFD-B758-66B7212F18F5}" type="presParOf" srcId="{0167CEF5-AF01-408D-AD8E-32F5F16D3D8D}" destId="{FA24D070-1924-45E2-94D3-7FE28511A852}" srcOrd="1" destOrd="0" presId="urn:microsoft.com/office/officeart/2005/8/layout/chevron2"/>
    <dgm:cxn modelId="{E5AC2A2E-8D4B-4D98-B3CF-8FB777F5ED98}" type="presParOf" srcId="{F7C6E0EC-E1A4-4F24-B931-AF85E385DBC5}" destId="{C08C86B5-7DF1-49FE-B7F0-FC4E72D57E9D}" srcOrd="3" destOrd="0" presId="urn:microsoft.com/office/officeart/2005/8/layout/chevron2"/>
    <dgm:cxn modelId="{E5F34124-9DF1-4AC1-B346-426BE20BEEBA}" type="presParOf" srcId="{F7C6E0EC-E1A4-4F24-B931-AF85E385DBC5}" destId="{98E7DBDB-15BB-483E-BE33-DCB8BD5DCB0C}" srcOrd="4" destOrd="0" presId="urn:microsoft.com/office/officeart/2005/8/layout/chevron2"/>
    <dgm:cxn modelId="{B695FC09-2A35-4FDF-A9C7-AF3BE8076424}" type="presParOf" srcId="{98E7DBDB-15BB-483E-BE33-DCB8BD5DCB0C}" destId="{2CAC95F4-FCE3-4373-940E-E5931F646903}" srcOrd="0" destOrd="0" presId="urn:microsoft.com/office/officeart/2005/8/layout/chevron2"/>
    <dgm:cxn modelId="{1E1219FD-4822-42D6-86BB-2C4001F8EECC}" type="presParOf" srcId="{98E7DBDB-15BB-483E-BE33-DCB8BD5DCB0C}" destId="{4C5A4E02-4B1E-4FD8-AC4C-7477B733A6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655883-3F8B-4977-8D4B-CBE03C18BDE4}" type="doc">
      <dgm:prSet loTypeId="urn:microsoft.com/office/officeart/2005/8/layout/hierarchy2" loCatId="hierarchy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7E2D3AA9-9A95-43E7-A458-5C8A872580B4}">
      <dgm:prSet phldrT="[Текст]" custT="1"/>
      <dgm:spPr/>
      <dgm:t>
        <a:bodyPr/>
        <a:lstStyle/>
        <a:p>
          <a:r>
            <a:rPr lang="uk-UA" sz="2200" b="1" u="sng" dirty="0" smtClean="0"/>
            <a:t>Генеральна сукупність опитаних</a:t>
          </a:r>
          <a:endParaRPr lang="ru-RU" sz="2200" b="1" u="sng" dirty="0"/>
        </a:p>
      </dgm:t>
    </dgm:pt>
    <dgm:pt modelId="{CF034CB7-A3CA-4B16-81E4-F19B74C174BB}" type="parTrans" cxnId="{8AF5B5A8-A425-48F2-AF93-9432F65EB1C8}">
      <dgm:prSet/>
      <dgm:spPr/>
      <dgm:t>
        <a:bodyPr/>
        <a:lstStyle/>
        <a:p>
          <a:endParaRPr lang="ru-RU"/>
        </a:p>
      </dgm:t>
    </dgm:pt>
    <dgm:pt modelId="{4BAA37CC-4B25-416D-86C9-4DC9058EBDC8}" type="sibTrans" cxnId="{8AF5B5A8-A425-48F2-AF93-9432F65EB1C8}">
      <dgm:prSet/>
      <dgm:spPr/>
      <dgm:t>
        <a:bodyPr/>
        <a:lstStyle/>
        <a:p>
          <a:endParaRPr lang="ru-RU"/>
        </a:p>
      </dgm:t>
    </dgm:pt>
    <dgm:pt modelId="{8B1187E1-4936-4E51-9E5B-EF18E21A09C1}" type="asst">
      <dgm:prSet phldrT="[Текст]" custT="1"/>
      <dgm:spPr/>
      <dgm:t>
        <a:bodyPr/>
        <a:lstStyle/>
        <a:p>
          <a:r>
            <a:rPr lang="ru-RU" sz="2000" b="1" dirty="0" smtClean="0"/>
            <a:t>1) </a:t>
          </a:r>
          <a:r>
            <a:rPr lang="ru-RU" sz="2000" b="1" dirty="0" err="1" smtClean="0"/>
            <a:t>учні-старшокласники</a:t>
          </a:r>
          <a:r>
            <a:rPr lang="ru-RU" sz="2000" b="1" dirty="0" smtClean="0"/>
            <a:t>, </a:t>
          </a:r>
          <a:r>
            <a:rPr lang="ru-RU" sz="2000" b="1" dirty="0" err="1" smtClean="0"/>
            <a:t>які</a:t>
          </a:r>
          <a:r>
            <a:rPr lang="ru-RU" sz="2000" b="1" dirty="0" smtClean="0"/>
            <a:t> </a:t>
          </a:r>
          <a:r>
            <a:rPr lang="ru-RU" sz="2000" b="1" dirty="0" err="1" smtClean="0"/>
            <a:t>планують</a:t>
          </a:r>
          <a:r>
            <a:rPr lang="ru-RU" sz="2000" b="1" dirty="0" smtClean="0"/>
            <a:t> </a:t>
          </a:r>
          <a:r>
            <a:rPr lang="ru-RU" sz="2000" b="1" dirty="0" err="1" smtClean="0"/>
            <a:t>здобувати</a:t>
          </a:r>
          <a:r>
            <a:rPr lang="ru-RU" sz="2000" b="1" dirty="0" smtClean="0"/>
            <a:t> </a:t>
          </a:r>
          <a:r>
            <a:rPr lang="ru-RU" sz="2000" b="1" dirty="0" err="1" smtClean="0"/>
            <a:t>освіту</a:t>
          </a:r>
          <a:r>
            <a:rPr lang="ru-RU" sz="2000" b="1" dirty="0" smtClean="0"/>
            <a:t> у ВНЗ </a:t>
          </a:r>
          <a:r>
            <a:rPr lang="ru-RU" sz="2000" b="1" dirty="0" err="1" smtClean="0"/>
            <a:t>Польщі</a:t>
          </a:r>
          <a:endParaRPr lang="ru-RU" sz="2000" b="1" dirty="0"/>
        </a:p>
      </dgm:t>
    </dgm:pt>
    <dgm:pt modelId="{D270B318-FD41-4A5F-B948-2428EF0E31ED}" type="parTrans" cxnId="{9E64EB03-8011-4D2B-9E05-4A6AE3A84240}">
      <dgm:prSet/>
      <dgm:spPr/>
      <dgm:t>
        <a:bodyPr/>
        <a:lstStyle/>
        <a:p>
          <a:endParaRPr lang="ru-RU"/>
        </a:p>
      </dgm:t>
    </dgm:pt>
    <dgm:pt modelId="{918C12B8-DF66-4549-9C59-C93C6452D82A}" type="sibTrans" cxnId="{9E64EB03-8011-4D2B-9E05-4A6AE3A84240}">
      <dgm:prSet/>
      <dgm:spPr/>
      <dgm:t>
        <a:bodyPr/>
        <a:lstStyle/>
        <a:p>
          <a:endParaRPr lang="ru-RU"/>
        </a:p>
      </dgm:t>
    </dgm:pt>
    <dgm:pt modelId="{269B1D47-7145-4BC9-B8E6-873C0E84B389}">
      <dgm:prSet phldrT="[Текст]"/>
      <dgm:spPr/>
      <dgm:t>
        <a:bodyPr/>
        <a:lstStyle/>
        <a:p>
          <a:r>
            <a:rPr lang="ru-RU" b="1" dirty="0" smtClean="0"/>
            <a:t>2) </a:t>
          </a:r>
          <a:r>
            <a:rPr lang="ru-RU" b="1" dirty="0" err="1" smtClean="0"/>
            <a:t>студенти-українці</a:t>
          </a:r>
          <a:r>
            <a:rPr lang="ru-RU" b="1" dirty="0" smtClean="0"/>
            <a:t>, </a:t>
          </a:r>
          <a:r>
            <a:rPr lang="ru-RU" b="1" dirty="0" err="1" smtClean="0"/>
            <a:t>які</a:t>
          </a:r>
          <a:r>
            <a:rPr lang="ru-RU" b="1" dirty="0" smtClean="0"/>
            <a:t> </a:t>
          </a:r>
          <a:r>
            <a:rPr lang="ru-RU" b="1" dirty="0" err="1" smtClean="0"/>
            <a:t>здобувають</a:t>
          </a:r>
          <a:r>
            <a:rPr lang="ru-RU" b="1" dirty="0" smtClean="0"/>
            <a:t> </a:t>
          </a:r>
          <a:r>
            <a:rPr lang="ru-RU" b="1" dirty="0" err="1" smtClean="0"/>
            <a:t>вищу</a:t>
          </a:r>
          <a:r>
            <a:rPr lang="ru-RU" b="1" dirty="0" smtClean="0"/>
            <a:t> </a:t>
          </a:r>
          <a:r>
            <a:rPr lang="ru-RU" b="1" dirty="0" err="1" smtClean="0"/>
            <a:t>освіту</a:t>
          </a:r>
          <a:r>
            <a:rPr lang="ru-RU" b="1" dirty="0" smtClean="0"/>
            <a:t> в </a:t>
          </a:r>
          <a:r>
            <a:rPr lang="ru-RU" b="1" dirty="0" err="1" smtClean="0"/>
            <a:t>Польщі</a:t>
          </a:r>
          <a:endParaRPr lang="ru-RU" b="1" dirty="0"/>
        </a:p>
      </dgm:t>
    </dgm:pt>
    <dgm:pt modelId="{2E65B65D-FC2E-4D80-BC04-899B011EBD18}" type="parTrans" cxnId="{E1553265-635F-4F5F-89EE-B221E57BEF39}">
      <dgm:prSet/>
      <dgm:spPr/>
      <dgm:t>
        <a:bodyPr/>
        <a:lstStyle/>
        <a:p>
          <a:endParaRPr lang="ru-RU"/>
        </a:p>
      </dgm:t>
    </dgm:pt>
    <dgm:pt modelId="{A3301DD7-E707-4B8A-91CF-F15B4CB5073A}" type="sibTrans" cxnId="{E1553265-635F-4F5F-89EE-B221E57BEF39}">
      <dgm:prSet/>
      <dgm:spPr/>
      <dgm:t>
        <a:bodyPr/>
        <a:lstStyle/>
        <a:p>
          <a:endParaRPr lang="ru-RU"/>
        </a:p>
      </dgm:t>
    </dgm:pt>
    <dgm:pt modelId="{5777685B-0A47-4B68-B240-9DDBE29FE23A}">
      <dgm:prSet phldrT="[Текст]"/>
      <dgm:spPr/>
      <dgm:t>
        <a:bodyPr/>
        <a:lstStyle/>
        <a:p>
          <a:r>
            <a:rPr lang="ru-RU" b="1" dirty="0" smtClean="0"/>
            <a:t>3) </a:t>
          </a:r>
          <a:r>
            <a:rPr lang="ru-RU" b="1" dirty="0" err="1" smtClean="0"/>
            <a:t>учні-старшокласники</a:t>
          </a:r>
          <a:r>
            <a:rPr lang="ru-RU" b="1" dirty="0" smtClean="0"/>
            <a:t>, </a:t>
          </a:r>
          <a:r>
            <a:rPr lang="ru-RU" b="1" dirty="0" err="1" smtClean="0"/>
            <a:t>які</a:t>
          </a:r>
          <a:r>
            <a:rPr lang="ru-RU" b="1" dirty="0" smtClean="0"/>
            <a:t> </a:t>
          </a:r>
          <a:r>
            <a:rPr lang="ru-RU" b="1" dirty="0" err="1" smtClean="0"/>
            <a:t>планують</a:t>
          </a:r>
          <a:r>
            <a:rPr lang="ru-RU" b="1" dirty="0" smtClean="0"/>
            <a:t> </a:t>
          </a:r>
          <a:r>
            <a:rPr lang="ru-RU" b="1" dirty="0" err="1" smtClean="0"/>
            <a:t>навчатися</a:t>
          </a:r>
          <a:r>
            <a:rPr lang="ru-RU" b="1" dirty="0" smtClean="0"/>
            <a:t> у ВНЗ </a:t>
          </a:r>
          <a:r>
            <a:rPr lang="ru-RU" b="1" dirty="0" err="1" smtClean="0"/>
            <a:t>України</a:t>
          </a:r>
          <a:endParaRPr lang="ru-RU" b="1" dirty="0"/>
        </a:p>
      </dgm:t>
    </dgm:pt>
    <dgm:pt modelId="{57F91F5C-B528-45F3-96A7-CFBEFC935AC4}" type="parTrans" cxnId="{9CB19E3E-C6E8-4670-8F76-19E2859F8CFA}">
      <dgm:prSet/>
      <dgm:spPr/>
      <dgm:t>
        <a:bodyPr/>
        <a:lstStyle/>
        <a:p>
          <a:endParaRPr lang="ru-RU"/>
        </a:p>
      </dgm:t>
    </dgm:pt>
    <dgm:pt modelId="{8D435147-9C4B-4A62-A031-B1BEC3684268}" type="sibTrans" cxnId="{9CB19E3E-C6E8-4670-8F76-19E2859F8CFA}">
      <dgm:prSet/>
      <dgm:spPr/>
      <dgm:t>
        <a:bodyPr/>
        <a:lstStyle/>
        <a:p>
          <a:endParaRPr lang="ru-RU"/>
        </a:p>
      </dgm:t>
    </dgm:pt>
    <dgm:pt modelId="{7203F52B-D6EC-4553-86D3-BDEB6698BBB1}">
      <dgm:prSet phldrT="[Текст]"/>
      <dgm:spPr/>
      <dgm:t>
        <a:bodyPr/>
        <a:lstStyle/>
        <a:p>
          <a:r>
            <a:rPr lang="ru-RU" b="1" dirty="0" smtClean="0"/>
            <a:t>4) </a:t>
          </a:r>
          <a:r>
            <a:rPr lang="ru-RU" b="1" dirty="0" err="1" smtClean="0"/>
            <a:t>студенти</a:t>
          </a:r>
          <a:r>
            <a:rPr lang="ru-RU" b="1" dirty="0" smtClean="0"/>
            <a:t> ВНЗ </a:t>
          </a:r>
          <a:r>
            <a:rPr lang="ru-RU" b="1" dirty="0" err="1" smtClean="0"/>
            <a:t>України</a:t>
          </a:r>
          <a:endParaRPr lang="ru-RU" b="1" dirty="0"/>
        </a:p>
      </dgm:t>
    </dgm:pt>
    <dgm:pt modelId="{68E7A278-5BFF-400D-ADBE-687462957FDA}" type="parTrans" cxnId="{C4C7EF4D-B4E0-4A6D-A39C-84CF608C47B1}">
      <dgm:prSet/>
      <dgm:spPr/>
      <dgm:t>
        <a:bodyPr/>
        <a:lstStyle/>
        <a:p>
          <a:endParaRPr lang="ru-RU"/>
        </a:p>
      </dgm:t>
    </dgm:pt>
    <dgm:pt modelId="{969C7AE6-532A-44CE-B299-A11BBDAF4A72}" type="sibTrans" cxnId="{C4C7EF4D-B4E0-4A6D-A39C-84CF608C47B1}">
      <dgm:prSet/>
      <dgm:spPr/>
      <dgm:t>
        <a:bodyPr/>
        <a:lstStyle/>
        <a:p>
          <a:endParaRPr lang="ru-RU"/>
        </a:p>
      </dgm:t>
    </dgm:pt>
    <dgm:pt modelId="{DCEE61E0-C2F1-406F-B26F-E695BD110A4E}" type="pres">
      <dgm:prSet presAssocID="{F6655883-3F8B-4977-8D4B-CBE03C18BD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BE37EA-F22C-4B81-8113-9CD47CABE5EE}" type="pres">
      <dgm:prSet presAssocID="{7E2D3AA9-9A95-43E7-A458-5C8A872580B4}" presName="root1" presStyleCnt="0"/>
      <dgm:spPr/>
      <dgm:t>
        <a:bodyPr/>
        <a:lstStyle/>
        <a:p>
          <a:endParaRPr lang="ru-RU"/>
        </a:p>
      </dgm:t>
    </dgm:pt>
    <dgm:pt modelId="{2FBE68FF-176F-4550-95A5-E2D39A0512A9}" type="pres">
      <dgm:prSet presAssocID="{7E2D3AA9-9A95-43E7-A458-5C8A872580B4}" presName="LevelOneTextNode" presStyleLbl="node0" presStyleIdx="0" presStyleCnt="1" custScaleX="107751" custScaleY="117363" custLinFactNeighborX="-20454" custLinFactNeighborY="16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7948F0-8B68-4391-810A-A8F05DD9905C}" type="pres">
      <dgm:prSet presAssocID="{7E2D3AA9-9A95-43E7-A458-5C8A872580B4}" presName="level2hierChild" presStyleCnt="0"/>
      <dgm:spPr/>
      <dgm:t>
        <a:bodyPr/>
        <a:lstStyle/>
        <a:p>
          <a:endParaRPr lang="ru-RU"/>
        </a:p>
      </dgm:t>
    </dgm:pt>
    <dgm:pt modelId="{EDAEE3A0-6216-441B-995E-D5A56D269572}" type="pres">
      <dgm:prSet presAssocID="{D270B318-FD41-4A5F-B948-2428EF0E31E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781262F-E1F7-4F3B-953F-A17D57DC3961}" type="pres">
      <dgm:prSet presAssocID="{D270B318-FD41-4A5F-B948-2428EF0E31E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4156AE6-85B0-4A2E-8BDC-CBF1F3309E01}" type="pres">
      <dgm:prSet presAssocID="{8B1187E1-4936-4E51-9E5B-EF18E21A09C1}" presName="root2" presStyleCnt="0"/>
      <dgm:spPr/>
      <dgm:t>
        <a:bodyPr/>
        <a:lstStyle/>
        <a:p>
          <a:endParaRPr lang="ru-RU"/>
        </a:p>
      </dgm:t>
    </dgm:pt>
    <dgm:pt modelId="{193108BD-DF2D-4047-BD40-B8AA0F02ECC3}" type="pres">
      <dgm:prSet presAssocID="{8B1187E1-4936-4E51-9E5B-EF18E21A09C1}" presName="LevelTwoTextNode" presStyleLbl="asst1" presStyleIdx="0" presStyleCnt="1" custLinFactNeighborX="24210" custLinFactNeighborY="1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A828CC-5E26-43DD-9F18-71838F6234B6}" type="pres">
      <dgm:prSet presAssocID="{8B1187E1-4936-4E51-9E5B-EF18E21A09C1}" presName="level3hierChild" presStyleCnt="0"/>
      <dgm:spPr/>
      <dgm:t>
        <a:bodyPr/>
        <a:lstStyle/>
        <a:p>
          <a:endParaRPr lang="ru-RU"/>
        </a:p>
      </dgm:t>
    </dgm:pt>
    <dgm:pt modelId="{CF3F3319-AF0F-438D-A306-8F21A26B046A}" type="pres">
      <dgm:prSet presAssocID="{2E65B65D-FC2E-4D80-BC04-899B011EBD1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240EF940-AB1F-45F9-93C6-6D7590E2074A}" type="pres">
      <dgm:prSet presAssocID="{2E65B65D-FC2E-4D80-BC04-899B011EBD1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0C893D9-616E-467A-840E-E9E0C1B422E6}" type="pres">
      <dgm:prSet presAssocID="{269B1D47-7145-4BC9-B8E6-873C0E84B389}" presName="root2" presStyleCnt="0"/>
      <dgm:spPr/>
      <dgm:t>
        <a:bodyPr/>
        <a:lstStyle/>
        <a:p>
          <a:endParaRPr lang="ru-RU"/>
        </a:p>
      </dgm:t>
    </dgm:pt>
    <dgm:pt modelId="{7BCBD015-BA16-4EA6-AE63-EEBDA8286E0A}" type="pres">
      <dgm:prSet presAssocID="{269B1D47-7145-4BC9-B8E6-873C0E84B389}" presName="LevelTwoTextNode" presStyleLbl="node2" presStyleIdx="0" presStyleCnt="3" custLinFactNeighborX="21288" custLinFactNeighborY="-25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C77006-1063-481C-8F6D-8DAA79BD77A3}" type="pres">
      <dgm:prSet presAssocID="{269B1D47-7145-4BC9-B8E6-873C0E84B389}" presName="level3hierChild" presStyleCnt="0"/>
      <dgm:spPr/>
      <dgm:t>
        <a:bodyPr/>
        <a:lstStyle/>
        <a:p>
          <a:endParaRPr lang="ru-RU"/>
        </a:p>
      </dgm:t>
    </dgm:pt>
    <dgm:pt modelId="{301467E3-BFE0-4B32-A97E-F60DEB7A32EF}" type="pres">
      <dgm:prSet presAssocID="{57F91F5C-B528-45F3-96A7-CFBEFC935AC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57AA692B-65C3-4573-A7B9-91E1A3C4D63C}" type="pres">
      <dgm:prSet presAssocID="{57F91F5C-B528-45F3-96A7-CFBEFC935AC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D4CB59B-7A93-48AD-9CDA-078CB6807867}" type="pres">
      <dgm:prSet presAssocID="{5777685B-0A47-4B68-B240-9DDBE29FE23A}" presName="root2" presStyleCnt="0"/>
      <dgm:spPr/>
      <dgm:t>
        <a:bodyPr/>
        <a:lstStyle/>
        <a:p>
          <a:endParaRPr lang="ru-RU"/>
        </a:p>
      </dgm:t>
    </dgm:pt>
    <dgm:pt modelId="{D8E0908F-ED0C-4420-A422-ECAE212464D1}" type="pres">
      <dgm:prSet presAssocID="{5777685B-0A47-4B68-B240-9DDBE29FE23A}" presName="LevelTwoTextNode" presStyleLbl="node2" presStyleIdx="1" presStyleCnt="3" custLinFactNeighborX="21706" custLinFactNeighborY="-66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D45034-F281-468F-A8F7-341C664C3CF0}" type="pres">
      <dgm:prSet presAssocID="{5777685B-0A47-4B68-B240-9DDBE29FE23A}" presName="level3hierChild" presStyleCnt="0"/>
      <dgm:spPr/>
      <dgm:t>
        <a:bodyPr/>
        <a:lstStyle/>
        <a:p>
          <a:endParaRPr lang="ru-RU"/>
        </a:p>
      </dgm:t>
    </dgm:pt>
    <dgm:pt modelId="{D9A4AC1D-E847-4047-AC8A-58C58D2654A1}" type="pres">
      <dgm:prSet presAssocID="{68E7A278-5BFF-400D-ADBE-687462957FD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978508B-F2CC-4A77-A5C8-4495EFDD76AE}" type="pres">
      <dgm:prSet presAssocID="{68E7A278-5BFF-400D-ADBE-687462957FD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7419395-99BA-4CD6-ABE6-DF645BDBBF67}" type="pres">
      <dgm:prSet presAssocID="{7203F52B-D6EC-4553-86D3-BDEB6698BBB1}" presName="root2" presStyleCnt="0"/>
      <dgm:spPr/>
      <dgm:t>
        <a:bodyPr/>
        <a:lstStyle/>
        <a:p>
          <a:endParaRPr lang="ru-RU"/>
        </a:p>
      </dgm:t>
    </dgm:pt>
    <dgm:pt modelId="{045FC0D7-FA76-458F-9954-9DAEE3A88CDE}" type="pres">
      <dgm:prSet presAssocID="{7203F52B-D6EC-4553-86D3-BDEB6698BBB1}" presName="LevelTwoTextNode" presStyleLbl="node2" presStyleIdx="2" presStyleCnt="3" custLinFactNeighborX="22540" custLinFactNeighborY="-16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3E1690-2036-447B-B6C9-2923221B58E6}" type="pres">
      <dgm:prSet presAssocID="{7203F52B-D6EC-4553-86D3-BDEB6698BBB1}" presName="level3hierChild" presStyleCnt="0"/>
      <dgm:spPr/>
      <dgm:t>
        <a:bodyPr/>
        <a:lstStyle/>
        <a:p>
          <a:endParaRPr lang="ru-RU"/>
        </a:p>
      </dgm:t>
    </dgm:pt>
  </dgm:ptLst>
  <dgm:cxnLst>
    <dgm:cxn modelId="{9E64EB03-8011-4D2B-9E05-4A6AE3A84240}" srcId="{7E2D3AA9-9A95-43E7-A458-5C8A872580B4}" destId="{8B1187E1-4936-4E51-9E5B-EF18E21A09C1}" srcOrd="0" destOrd="0" parTransId="{D270B318-FD41-4A5F-B948-2428EF0E31ED}" sibTransId="{918C12B8-DF66-4549-9C59-C93C6452D82A}"/>
    <dgm:cxn modelId="{E1553265-635F-4F5F-89EE-B221E57BEF39}" srcId="{7E2D3AA9-9A95-43E7-A458-5C8A872580B4}" destId="{269B1D47-7145-4BC9-B8E6-873C0E84B389}" srcOrd="1" destOrd="0" parTransId="{2E65B65D-FC2E-4D80-BC04-899B011EBD18}" sibTransId="{A3301DD7-E707-4B8A-91CF-F15B4CB5073A}"/>
    <dgm:cxn modelId="{178AADF4-E71A-4839-88BE-CEDBF2070C5F}" type="presOf" srcId="{2E65B65D-FC2E-4D80-BC04-899B011EBD18}" destId="{CF3F3319-AF0F-438D-A306-8F21A26B046A}" srcOrd="0" destOrd="0" presId="urn:microsoft.com/office/officeart/2005/8/layout/hierarchy2"/>
    <dgm:cxn modelId="{02D9EBEA-D7FA-473F-8A73-50422EEFBDE1}" type="presOf" srcId="{7203F52B-D6EC-4553-86D3-BDEB6698BBB1}" destId="{045FC0D7-FA76-458F-9954-9DAEE3A88CDE}" srcOrd="0" destOrd="0" presId="urn:microsoft.com/office/officeart/2005/8/layout/hierarchy2"/>
    <dgm:cxn modelId="{94682883-E49E-4878-B5EB-21EC2E2310E4}" type="presOf" srcId="{57F91F5C-B528-45F3-96A7-CFBEFC935AC4}" destId="{301467E3-BFE0-4B32-A97E-F60DEB7A32EF}" srcOrd="0" destOrd="0" presId="urn:microsoft.com/office/officeart/2005/8/layout/hierarchy2"/>
    <dgm:cxn modelId="{2E7F537F-4959-4BB8-B334-000D13E4374D}" type="presOf" srcId="{57F91F5C-B528-45F3-96A7-CFBEFC935AC4}" destId="{57AA692B-65C3-4573-A7B9-91E1A3C4D63C}" srcOrd="1" destOrd="0" presId="urn:microsoft.com/office/officeart/2005/8/layout/hierarchy2"/>
    <dgm:cxn modelId="{D40B4A60-BC09-40D8-BFF9-4765753CAFAA}" type="presOf" srcId="{D270B318-FD41-4A5F-B948-2428EF0E31ED}" destId="{EDAEE3A0-6216-441B-995E-D5A56D269572}" srcOrd="0" destOrd="0" presId="urn:microsoft.com/office/officeart/2005/8/layout/hierarchy2"/>
    <dgm:cxn modelId="{E5973946-CABA-4361-98BD-A4D2B42D4C6C}" type="presOf" srcId="{68E7A278-5BFF-400D-ADBE-687462957FDA}" destId="{E978508B-F2CC-4A77-A5C8-4495EFDD76AE}" srcOrd="1" destOrd="0" presId="urn:microsoft.com/office/officeart/2005/8/layout/hierarchy2"/>
    <dgm:cxn modelId="{643AC652-B491-4FE0-8B87-AF0D9E1575C5}" type="presOf" srcId="{68E7A278-5BFF-400D-ADBE-687462957FDA}" destId="{D9A4AC1D-E847-4047-AC8A-58C58D2654A1}" srcOrd="0" destOrd="0" presId="urn:microsoft.com/office/officeart/2005/8/layout/hierarchy2"/>
    <dgm:cxn modelId="{9CB19E3E-C6E8-4670-8F76-19E2859F8CFA}" srcId="{7E2D3AA9-9A95-43E7-A458-5C8A872580B4}" destId="{5777685B-0A47-4B68-B240-9DDBE29FE23A}" srcOrd="2" destOrd="0" parTransId="{57F91F5C-B528-45F3-96A7-CFBEFC935AC4}" sibTransId="{8D435147-9C4B-4A62-A031-B1BEC3684268}"/>
    <dgm:cxn modelId="{8AF5B5A8-A425-48F2-AF93-9432F65EB1C8}" srcId="{F6655883-3F8B-4977-8D4B-CBE03C18BDE4}" destId="{7E2D3AA9-9A95-43E7-A458-5C8A872580B4}" srcOrd="0" destOrd="0" parTransId="{CF034CB7-A3CA-4B16-81E4-F19B74C174BB}" sibTransId="{4BAA37CC-4B25-416D-86C9-4DC9058EBDC8}"/>
    <dgm:cxn modelId="{C4C7EF4D-B4E0-4A6D-A39C-84CF608C47B1}" srcId="{7E2D3AA9-9A95-43E7-A458-5C8A872580B4}" destId="{7203F52B-D6EC-4553-86D3-BDEB6698BBB1}" srcOrd="3" destOrd="0" parTransId="{68E7A278-5BFF-400D-ADBE-687462957FDA}" sibTransId="{969C7AE6-532A-44CE-B299-A11BBDAF4A72}"/>
    <dgm:cxn modelId="{2880E1CC-A8E8-4831-8F92-6B9D84960B53}" type="presOf" srcId="{7E2D3AA9-9A95-43E7-A458-5C8A872580B4}" destId="{2FBE68FF-176F-4550-95A5-E2D39A0512A9}" srcOrd="0" destOrd="0" presId="urn:microsoft.com/office/officeart/2005/8/layout/hierarchy2"/>
    <dgm:cxn modelId="{C24F37DE-E381-4132-8F47-41EE4E9599A8}" type="presOf" srcId="{2E65B65D-FC2E-4D80-BC04-899B011EBD18}" destId="{240EF940-AB1F-45F9-93C6-6D7590E2074A}" srcOrd="1" destOrd="0" presId="urn:microsoft.com/office/officeart/2005/8/layout/hierarchy2"/>
    <dgm:cxn modelId="{928FAC4A-CBA7-4324-A67E-F2BBDD54FED2}" type="presOf" srcId="{8B1187E1-4936-4E51-9E5B-EF18E21A09C1}" destId="{193108BD-DF2D-4047-BD40-B8AA0F02ECC3}" srcOrd="0" destOrd="0" presId="urn:microsoft.com/office/officeart/2005/8/layout/hierarchy2"/>
    <dgm:cxn modelId="{BFE49589-1EBA-41BD-A37C-D27A96359167}" type="presOf" srcId="{269B1D47-7145-4BC9-B8E6-873C0E84B389}" destId="{7BCBD015-BA16-4EA6-AE63-EEBDA8286E0A}" srcOrd="0" destOrd="0" presId="urn:microsoft.com/office/officeart/2005/8/layout/hierarchy2"/>
    <dgm:cxn modelId="{D4C6D01D-82CA-45DE-9204-49106650138C}" type="presOf" srcId="{D270B318-FD41-4A5F-B948-2428EF0E31ED}" destId="{D781262F-E1F7-4F3B-953F-A17D57DC3961}" srcOrd="1" destOrd="0" presId="urn:microsoft.com/office/officeart/2005/8/layout/hierarchy2"/>
    <dgm:cxn modelId="{D213FAA8-6160-4412-BD07-6EABC50139CB}" type="presOf" srcId="{F6655883-3F8B-4977-8D4B-CBE03C18BDE4}" destId="{DCEE61E0-C2F1-406F-B26F-E695BD110A4E}" srcOrd="0" destOrd="0" presId="urn:microsoft.com/office/officeart/2005/8/layout/hierarchy2"/>
    <dgm:cxn modelId="{D344D4F8-4980-41D5-994B-B7CB1E7B2585}" type="presOf" srcId="{5777685B-0A47-4B68-B240-9DDBE29FE23A}" destId="{D8E0908F-ED0C-4420-A422-ECAE212464D1}" srcOrd="0" destOrd="0" presId="urn:microsoft.com/office/officeart/2005/8/layout/hierarchy2"/>
    <dgm:cxn modelId="{C05197E6-81BA-4572-869C-B554EEE9F07A}" type="presParOf" srcId="{DCEE61E0-C2F1-406F-B26F-E695BD110A4E}" destId="{57BE37EA-F22C-4B81-8113-9CD47CABE5EE}" srcOrd="0" destOrd="0" presId="urn:microsoft.com/office/officeart/2005/8/layout/hierarchy2"/>
    <dgm:cxn modelId="{190EC94E-8B07-40F6-8A89-6CEC91976C5C}" type="presParOf" srcId="{57BE37EA-F22C-4B81-8113-9CD47CABE5EE}" destId="{2FBE68FF-176F-4550-95A5-E2D39A0512A9}" srcOrd="0" destOrd="0" presId="urn:microsoft.com/office/officeart/2005/8/layout/hierarchy2"/>
    <dgm:cxn modelId="{E9A6CAF8-9C93-47AD-9A85-914B89565939}" type="presParOf" srcId="{57BE37EA-F22C-4B81-8113-9CD47CABE5EE}" destId="{247948F0-8B68-4391-810A-A8F05DD9905C}" srcOrd="1" destOrd="0" presId="urn:microsoft.com/office/officeart/2005/8/layout/hierarchy2"/>
    <dgm:cxn modelId="{9CE6CADC-C091-4EFB-B189-36501EAB6A2F}" type="presParOf" srcId="{247948F0-8B68-4391-810A-A8F05DD9905C}" destId="{EDAEE3A0-6216-441B-995E-D5A56D269572}" srcOrd="0" destOrd="0" presId="urn:microsoft.com/office/officeart/2005/8/layout/hierarchy2"/>
    <dgm:cxn modelId="{C12D44E7-9980-4BD0-A136-B908BBA2C915}" type="presParOf" srcId="{EDAEE3A0-6216-441B-995E-D5A56D269572}" destId="{D781262F-E1F7-4F3B-953F-A17D57DC3961}" srcOrd="0" destOrd="0" presId="urn:microsoft.com/office/officeart/2005/8/layout/hierarchy2"/>
    <dgm:cxn modelId="{0974F70D-4894-4B2B-AFA5-51607B80D4F6}" type="presParOf" srcId="{247948F0-8B68-4391-810A-A8F05DD9905C}" destId="{54156AE6-85B0-4A2E-8BDC-CBF1F3309E01}" srcOrd="1" destOrd="0" presId="urn:microsoft.com/office/officeart/2005/8/layout/hierarchy2"/>
    <dgm:cxn modelId="{77774F06-9641-408A-A137-F17ED16A9380}" type="presParOf" srcId="{54156AE6-85B0-4A2E-8BDC-CBF1F3309E01}" destId="{193108BD-DF2D-4047-BD40-B8AA0F02ECC3}" srcOrd="0" destOrd="0" presId="urn:microsoft.com/office/officeart/2005/8/layout/hierarchy2"/>
    <dgm:cxn modelId="{B0921FF2-9042-48EA-BA35-5C60ECFA0201}" type="presParOf" srcId="{54156AE6-85B0-4A2E-8BDC-CBF1F3309E01}" destId="{10A828CC-5E26-43DD-9F18-71838F6234B6}" srcOrd="1" destOrd="0" presId="urn:microsoft.com/office/officeart/2005/8/layout/hierarchy2"/>
    <dgm:cxn modelId="{4F8DA56E-F42A-4E18-9BE1-A0071048A3EC}" type="presParOf" srcId="{247948F0-8B68-4391-810A-A8F05DD9905C}" destId="{CF3F3319-AF0F-438D-A306-8F21A26B046A}" srcOrd="2" destOrd="0" presId="urn:microsoft.com/office/officeart/2005/8/layout/hierarchy2"/>
    <dgm:cxn modelId="{D4692953-150E-44FD-95C9-8BB741A59D4E}" type="presParOf" srcId="{CF3F3319-AF0F-438D-A306-8F21A26B046A}" destId="{240EF940-AB1F-45F9-93C6-6D7590E2074A}" srcOrd="0" destOrd="0" presId="urn:microsoft.com/office/officeart/2005/8/layout/hierarchy2"/>
    <dgm:cxn modelId="{AD20BFE6-CD09-4199-809E-E66546C6D04B}" type="presParOf" srcId="{247948F0-8B68-4391-810A-A8F05DD9905C}" destId="{C0C893D9-616E-467A-840E-E9E0C1B422E6}" srcOrd="3" destOrd="0" presId="urn:microsoft.com/office/officeart/2005/8/layout/hierarchy2"/>
    <dgm:cxn modelId="{9A0DF01E-E38B-460F-9C62-AAF49983163F}" type="presParOf" srcId="{C0C893D9-616E-467A-840E-E9E0C1B422E6}" destId="{7BCBD015-BA16-4EA6-AE63-EEBDA8286E0A}" srcOrd="0" destOrd="0" presId="urn:microsoft.com/office/officeart/2005/8/layout/hierarchy2"/>
    <dgm:cxn modelId="{41447D68-EDA2-48E9-8F65-FB7AA5F072EE}" type="presParOf" srcId="{C0C893D9-616E-467A-840E-E9E0C1B422E6}" destId="{FFC77006-1063-481C-8F6D-8DAA79BD77A3}" srcOrd="1" destOrd="0" presId="urn:microsoft.com/office/officeart/2005/8/layout/hierarchy2"/>
    <dgm:cxn modelId="{73BFF9B5-E1C4-45FC-A5A9-2D70F6B94359}" type="presParOf" srcId="{247948F0-8B68-4391-810A-A8F05DD9905C}" destId="{301467E3-BFE0-4B32-A97E-F60DEB7A32EF}" srcOrd="4" destOrd="0" presId="urn:microsoft.com/office/officeart/2005/8/layout/hierarchy2"/>
    <dgm:cxn modelId="{CE2667BD-0F59-4ED0-AF18-DF502C9C6C30}" type="presParOf" srcId="{301467E3-BFE0-4B32-A97E-F60DEB7A32EF}" destId="{57AA692B-65C3-4573-A7B9-91E1A3C4D63C}" srcOrd="0" destOrd="0" presId="urn:microsoft.com/office/officeart/2005/8/layout/hierarchy2"/>
    <dgm:cxn modelId="{6E06E26B-B6DC-4C85-AF06-5B1275B84708}" type="presParOf" srcId="{247948F0-8B68-4391-810A-A8F05DD9905C}" destId="{9D4CB59B-7A93-48AD-9CDA-078CB6807867}" srcOrd="5" destOrd="0" presId="urn:microsoft.com/office/officeart/2005/8/layout/hierarchy2"/>
    <dgm:cxn modelId="{D6FA0727-8621-4EB5-A33F-29A2C985D755}" type="presParOf" srcId="{9D4CB59B-7A93-48AD-9CDA-078CB6807867}" destId="{D8E0908F-ED0C-4420-A422-ECAE212464D1}" srcOrd="0" destOrd="0" presId="urn:microsoft.com/office/officeart/2005/8/layout/hierarchy2"/>
    <dgm:cxn modelId="{6BFF5717-0E9D-44A0-867B-4091BD06E7C2}" type="presParOf" srcId="{9D4CB59B-7A93-48AD-9CDA-078CB6807867}" destId="{DED45034-F281-468F-A8F7-341C664C3CF0}" srcOrd="1" destOrd="0" presId="urn:microsoft.com/office/officeart/2005/8/layout/hierarchy2"/>
    <dgm:cxn modelId="{D1286D8D-2339-48C3-8FB5-F67067E02940}" type="presParOf" srcId="{247948F0-8B68-4391-810A-A8F05DD9905C}" destId="{D9A4AC1D-E847-4047-AC8A-58C58D2654A1}" srcOrd="6" destOrd="0" presId="urn:microsoft.com/office/officeart/2005/8/layout/hierarchy2"/>
    <dgm:cxn modelId="{A2487E12-848E-4DEA-8C23-B1BD06EA8181}" type="presParOf" srcId="{D9A4AC1D-E847-4047-AC8A-58C58D2654A1}" destId="{E978508B-F2CC-4A77-A5C8-4495EFDD76AE}" srcOrd="0" destOrd="0" presId="urn:microsoft.com/office/officeart/2005/8/layout/hierarchy2"/>
    <dgm:cxn modelId="{F6AA4BD8-27FE-4D90-B019-68FEFA43F1EA}" type="presParOf" srcId="{247948F0-8B68-4391-810A-A8F05DD9905C}" destId="{E7419395-99BA-4CD6-ABE6-DF645BDBBF67}" srcOrd="7" destOrd="0" presId="urn:microsoft.com/office/officeart/2005/8/layout/hierarchy2"/>
    <dgm:cxn modelId="{9942345E-21C9-40D2-8BC1-20F253C3F84A}" type="presParOf" srcId="{E7419395-99BA-4CD6-ABE6-DF645BDBBF67}" destId="{045FC0D7-FA76-458F-9954-9DAEE3A88CDE}" srcOrd="0" destOrd="0" presId="urn:microsoft.com/office/officeart/2005/8/layout/hierarchy2"/>
    <dgm:cxn modelId="{607F48D3-39F5-4591-98C8-F63BA2C97F5D}" type="presParOf" srcId="{E7419395-99BA-4CD6-ABE6-DF645BDBBF67}" destId="{1D3E1690-2036-447B-B6C9-2923221B58E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832DA4-355A-4B8B-8108-C99A144280A6}" type="doc">
      <dgm:prSet loTypeId="urn:microsoft.com/office/officeart/2005/8/layout/chevron2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376E487-3EEF-4E3D-99C9-5B9B431546EF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71D9EE64-281A-432E-AF6F-A79CFA38B7DE}" type="parTrans" cxnId="{7A60C98C-CC30-4459-AAEA-A9E734478489}">
      <dgm:prSet/>
      <dgm:spPr/>
      <dgm:t>
        <a:bodyPr/>
        <a:lstStyle/>
        <a:p>
          <a:endParaRPr lang="ru-RU"/>
        </a:p>
      </dgm:t>
    </dgm:pt>
    <dgm:pt modelId="{7AE11FEA-AB0B-4185-B7A8-D539EC9D6F51}" type="sibTrans" cxnId="{7A60C98C-CC30-4459-AAEA-A9E734478489}">
      <dgm:prSet/>
      <dgm:spPr/>
      <dgm:t>
        <a:bodyPr/>
        <a:lstStyle/>
        <a:p>
          <a:endParaRPr lang="ru-RU"/>
        </a:p>
      </dgm:t>
    </dgm:pt>
    <dgm:pt modelId="{035FA3D0-8A06-429C-981D-F39FD53256EF}">
      <dgm:prSet phldrT="[Текст]" custT="1"/>
      <dgm:spPr/>
      <dgm:t>
        <a:bodyPr/>
        <a:lstStyle/>
        <a:p>
          <a:r>
            <a:rPr lang="ru-RU" sz="2400" dirty="0" err="1" smtClean="0"/>
            <a:t>краща</a:t>
          </a:r>
          <a:r>
            <a:rPr lang="ru-RU" sz="2400" dirty="0" smtClean="0"/>
            <a:t> </a:t>
          </a:r>
          <a:r>
            <a:rPr lang="ru-RU" sz="2400" dirty="0" err="1" smtClean="0"/>
            <a:t>можливість</a:t>
          </a:r>
          <a:r>
            <a:rPr lang="ru-RU" sz="2400" dirty="0" smtClean="0"/>
            <a:t> </a:t>
          </a:r>
          <a:r>
            <a:rPr lang="ru-RU" sz="2400" dirty="0" err="1" smtClean="0"/>
            <a:t>реалізувати</a:t>
          </a:r>
          <a:r>
            <a:rPr lang="ru-RU" sz="2400" dirty="0" smtClean="0"/>
            <a:t> </a:t>
          </a:r>
          <a:r>
            <a:rPr lang="ru-RU" sz="2400" dirty="0" err="1" smtClean="0"/>
            <a:t>потенціал</a:t>
          </a:r>
          <a:r>
            <a:rPr lang="ru-RU" sz="2400" dirty="0" smtClean="0"/>
            <a:t> у </a:t>
          </a:r>
          <a:r>
            <a:rPr lang="ru-RU" sz="2400" dirty="0" err="1" smtClean="0"/>
            <a:t>всіх</a:t>
          </a:r>
          <a:r>
            <a:rPr lang="ru-RU" sz="2400" dirty="0" smtClean="0"/>
            <a:t> сферах </a:t>
          </a:r>
          <a:r>
            <a:rPr lang="ru-RU" sz="2400" dirty="0" err="1" smtClean="0"/>
            <a:t>життя</a:t>
          </a:r>
          <a:r>
            <a:rPr lang="ru-RU" sz="2400" dirty="0" smtClean="0"/>
            <a:t> в </a:t>
          </a:r>
          <a:r>
            <a:rPr lang="ru-RU" sz="2400" dirty="0" err="1" smtClean="0"/>
            <a:t>Польщі</a:t>
          </a:r>
          <a:r>
            <a:rPr lang="en-US" sz="2400" dirty="0" smtClean="0"/>
            <a:t>;</a:t>
          </a:r>
          <a:endParaRPr lang="ru-RU" sz="2400" dirty="0"/>
        </a:p>
      </dgm:t>
    </dgm:pt>
    <dgm:pt modelId="{3870EAEA-9173-4F25-8C3B-DB9822E99FF7}" type="parTrans" cxnId="{4122A56D-7735-467E-B15C-DE4DCFAF1C4A}">
      <dgm:prSet/>
      <dgm:spPr/>
      <dgm:t>
        <a:bodyPr/>
        <a:lstStyle/>
        <a:p>
          <a:endParaRPr lang="ru-RU"/>
        </a:p>
      </dgm:t>
    </dgm:pt>
    <dgm:pt modelId="{1C75FAD7-2D08-4F48-8097-5F70C93FD79D}" type="sibTrans" cxnId="{4122A56D-7735-467E-B15C-DE4DCFAF1C4A}">
      <dgm:prSet/>
      <dgm:spPr/>
      <dgm:t>
        <a:bodyPr/>
        <a:lstStyle/>
        <a:p>
          <a:endParaRPr lang="ru-RU"/>
        </a:p>
      </dgm:t>
    </dgm:pt>
    <dgm:pt modelId="{C2192846-090E-4D79-B731-2590CAA03DDD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9299E099-BC7A-43C7-8606-F5521F6D6329}" type="parTrans" cxnId="{40E23FE4-A008-44A1-B99F-0DE04000AF8C}">
      <dgm:prSet/>
      <dgm:spPr/>
      <dgm:t>
        <a:bodyPr/>
        <a:lstStyle/>
        <a:p>
          <a:endParaRPr lang="ru-RU"/>
        </a:p>
      </dgm:t>
    </dgm:pt>
    <dgm:pt modelId="{9CB51FB2-D69F-4564-A786-BF9D8D6D28A3}" type="sibTrans" cxnId="{40E23FE4-A008-44A1-B99F-0DE04000AF8C}">
      <dgm:prSet/>
      <dgm:spPr/>
      <dgm:t>
        <a:bodyPr/>
        <a:lstStyle/>
        <a:p>
          <a:endParaRPr lang="ru-RU"/>
        </a:p>
      </dgm:t>
    </dgm:pt>
    <dgm:pt modelId="{43730930-05FC-46DA-A187-9B9ECF60D538}">
      <dgm:prSet phldrT="[Текст]" custT="1"/>
      <dgm:spPr/>
      <dgm:t>
        <a:bodyPr anchor="t"/>
        <a:lstStyle/>
        <a:p>
          <a:r>
            <a:rPr lang="ru-RU" sz="2400" dirty="0" err="1" smtClean="0"/>
            <a:t>висока</a:t>
          </a:r>
          <a:r>
            <a:rPr lang="ru-RU" sz="2400" dirty="0" smtClean="0"/>
            <a:t> </a:t>
          </a:r>
          <a:r>
            <a:rPr lang="ru-RU" sz="2400" dirty="0" err="1" smtClean="0"/>
            <a:t>якість</a:t>
          </a:r>
          <a:r>
            <a:rPr lang="ru-RU" sz="2400" dirty="0" smtClean="0"/>
            <a:t> </a:t>
          </a:r>
          <a:r>
            <a:rPr lang="ru-RU" sz="2400" dirty="0" err="1" smtClean="0"/>
            <a:t>освіти</a:t>
          </a:r>
          <a:r>
            <a:rPr lang="ru-RU" sz="2400" dirty="0" smtClean="0"/>
            <a:t> та </a:t>
          </a:r>
          <a:r>
            <a:rPr lang="ru-RU" sz="2400" dirty="0" err="1" smtClean="0"/>
            <a:t>наявність</a:t>
          </a:r>
          <a:r>
            <a:rPr lang="ru-RU" sz="2400" dirty="0" smtClean="0"/>
            <a:t> </a:t>
          </a:r>
          <a:r>
            <a:rPr lang="ru-RU" sz="2400" dirty="0" err="1" smtClean="0"/>
            <a:t>матеріально-технічної</a:t>
          </a:r>
          <a:r>
            <a:rPr lang="ru-RU" sz="2400" dirty="0" smtClean="0"/>
            <a:t> </a:t>
          </a:r>
          <a:r>
            <a:rPr lang="ru-RU" sz="2400" dirty="0" err="1" smtClean="0"/>
            <a:t>бази</a:t>
          </a:r>
          <a:r>
            <a:rPr lang="ru-RU" sz="2400" dirty="0" smtClean="0"/>
            <a:t> для </a:t>
          </a:r>
          <a:r>
            <a:rPr lang="ru-RU" sz="2400" dirty="0" err="1" smtClean="0"/>
            <a:t>розвитку</a:t>
          </a:r>
          <a:r>
            <a:rPr lang="ru-RU" sz="2400" dirty="0" smtClean="0"/>
            <a:t> </a:t>
          </a:r>
          <a:r>
            <a:rPr lang="ru-RU" sz="2400" dirty="0" err="1" smtClean="0"/>
            <a:t>інноваційних</a:t>
          </a:r>
          <a:r>
            <a:rPr lang="ru-RU" sz="2400" dirty="0" smtClean="0"/>
            <a:t> сфер науки</a:t>
          </a:r>
          <a:r>
            <a:rPr lang="en-US" sz="2400" dirty="0" smtClean="0"/>
            <a:t>;</a:t>
          </a:r>
          <a:endParaRPr lang="ru-RU" sz="2400" dirty="0"/>
        </a:p>
      </dgm:t>
    </dgm:pt>
    <dgm:pt modelId="{A8019814-5672-41E2-A2C0-5E1980D3215F}" type="parTrans" cxnId="{D7D11C3A-867C-40D6-A322-9509883D0817}">
      <dgm:prSet/>
      <dgm:spPr/>
      <dgm:t>
        <a:bodyPr/>
        <a:lstStyle/>
        <a:p>
          <a:endParaRPr lang="ru-RU"/>
        </a:p>
      </dgm:t>
    </dgm:pt>
    <dgm:pt modelId="{6DD43D7F-C8EA-4BA8-9104-414A6F5CC69C}" type="sibTrans" cxnId="{D7D11C3A-867C-40D6-A322-9509883D0817}">
      <dgm:prSet/>
      <dgm:spPr/>
      <dgm:t>
        <a:bodyPr/>
        <a:lstStyle/>
        <a:p>
          <a:endParaRPr lang="ru-RU"/>
        </a:p>
      </dgm:t>
    </dgm:pt>
    <dgm:pt modelId="{D09C7B52-CDC2-468D-BA26-441075CFC3E2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0492069F-8D31-440F-8315-4BAB3275F178}" type="parTrans" cxnId="{1F46EA95-F39E-4CDF-8BDA-10451EDDBF55}">
      <dgm:prSet/>
      <dgm:spPr/>
      <dgm:t>
        <a:bodyPr/>
        <a:lstStyle/>
        <a:p>
          <a:endParaRPr lang="ru-RU"/>
        </a:p>
      </dgm:t>
    </dgm:pt>
    <dgm:pt modelId="{3E6FBBF3-B457-4570-80EA-C78C099B536E}" type="sibTrans" cxnId="{1F46EA95-F39E-4CDF-8BDA-10451EDDBF55}">
      <dgm:prSet/>
      <dgm:spPr/>
      <dgm:t>
        <a:bodyPr/>
        <a:lstStyle/>
        <a:p>
          <a:endParaRPr lang="ru-RU"/>
        </a:p>
      </dgm:t>
    </dgm:pt>
    <dgm:pt modelId="{C37C4C4F-C69F-4327-AA99-FF802672B8BA}">
      <dgm:prSet phldrT="[Текст]" custT="1"/>
      <dgm:spPr/>
      <dgm:t>
        <a:bodyPr/>
        <a:lstStyle/>
        <a:p>
          <a:r>
            <a:rPr lang="ru-RU" sz="2400" dirty="0" err="1" smtClean="0"/>
            <a:t>відсутність</a:t>
          </a:r>
          <a:r>
            <a:rPr lang="ru-RU" sz="2400" dirty="0" smtClean="0"/>
            <a:t> </a:t>
          </a:r>
          <a:r>
            <a:rPr lang="ru-RU" sz="2400" dirty="0" err="1" smtClean="0"/>
            <a:t>труднощів</a:t>
          </a:r>
          <a:r>
            <a:rPr lang="ru-RU" sz="2400" dirty="0" smtClean="0"/>
            <a:t> </a:t>
          </a:r>
          <a:r>
            <a:rPr lang="ru-RU" sz="2400" dirty="0" err="1" smtClean="0"/>
            <a:t>із</a:t>
          </a:r>
          <a:r>
            <a:rPr lang="ru-RU" sz="2400" dirty="0" smtClean="0"/>
            <a:t> </a:t>
          </a:r>
          <a:r>
            <a:rPr lang="ru-RU" sz="2400" dirty="0" err="1" smtClean="0"/>
            <a:t>працевлаштуванням</a:t>
          </a:r>
          <a:r>
            <a:rPr lang="ru-RU" sz="2400" dirty="0" smtClean="0"/>
            <a:t> і </a:t>
          </a:r>
          <a:r>
            <a:rPr lang="ru-RU" sz="2400" dirty="0" err="1" smtClean="0"/>
            <a:t>можливість</a:t>
          </a:r>
          <a:r>
            <a:rPr lang="ru-RU" sz="2400" dirty="0" smtClean="0"/>
            <a:t> </a:t>
          </a:r>
          <a:r>
            <a:rPr lang="ru-RU" sz="2400" dirty="0" err="1" smtClean="0"/>
            <a:t>здобуття</a:t>
          </a:r>
          <a:r>
            <a:rPr lang="ru-RU" sz="2400" dirty="0" smtClean="0"/>
            <a:t> </a:t>
          </a:r>
          <a:r>
            <a:rPr lang="ru-RU" sz="2400" dirty="0" err="1" smtClean="0"/>
            <a:t>фінансової</a:t>
          </a:r>
          <a:r>
            <a:rPr lang="ru-RU" sz="2400" dirty="0" smtClean="0"/>
            <a:t> </a:t>
          </a:r>
          <a:r>
            <a:rPr lang="ru-RU" sz="2400" dirty="0" err="1" smtClean="0"/>
            <a:t>незалежності</a:t>
          </a:r>
          <a:r>
            <a:rPr lang="ru-RU" sz="2400" dirty="0" smtClean="0"/>
            <a:t> за </a:t>
          </a:r>
          <a:r>
            <a:rPr lang="ru-RU" sz="2400" dirty="0" err="1" smtClean="0"/>
            <a:t>нетривалий</a:t>
          </a:r>
          <a:r>
            <a:rPr lang="ru-RU" sz="2400" dirty="0" smtClean="0"/>
            <a:t> </a:t>
          </a:r>
          <a:r>
            <a:rPr lang="ru-RU" sz="2400" dirty="0" err="1" smtClean="0"/>
            <a:t>період</a:t>
          </a:r>
          <a:r>
            <a:rPr lang="en-US" sz="2400" dirty="0" smtClean="0"/>
            <a:t>;</a:t>
          </a:r>
          <a:r>
            <a:rPr lang="uk-UA" sz="2400" dirty="0" smtClean="0"/>
            <a:t> </a:t>
          </a:r>
          <a:endParaRPr lang="ru-RU" sz="2400" dirty="0"/>
        </a:p>
      </dgm:t>
    </dgm:pt>
    <dgm:pt modelId="{B3435E4D-9E30-4D0A-8114-53CD6F752AE1}" type="parTrans" cxnId="{92017C86-C0A9-4574-A456-6B1D4E45D761}">
      <dgm:prSet/>
      <dgm:spPr/>
      <dgm:t>
        <a:bodyPr/>
        <a:lstStyle/>
        <a:p>
          <a:endParaRPr lang="ru-RU"/>
        </a:p>
      </dgm:t>
    </dgm:pt>
    <dgm:pt modelId="{61DCA79C-D140-4C6A-BFBC-1AC22F882302}" type="sibTrans" cxnId="{92017C86-C0A9-4574-A456-6B1D4E45D761}">
      <dgm:prSet/>
      <dgm:spPr/>
      <dgm:t>
        <a:bodyPr/>
        <a:lstStyle/>
        <a:p>
          <a:endParaRPr lang="ru-RU"/>
        </a:p>
      </dgm:t>
    </dgm:pt>
    <dgm:pt modelId="{49970AF3-9B09-48C7-8062-7120E9DF38A1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0D554A3F-E0D7-4302-9D4C-CD2ED2AEE2BB}" type="parTrans" cxnId="{2EE71C2F-3379-4568-82FF-7E121ED09717}">
      <dgm:prSet/>
      <dgm:spPr/>
      <dgm:t>
        <a:bodyPr/>
        <a:lstStyle/>
        <a:p>
          <a:endParaRPr lang="ru-RU"/>
        </a:p>
      </dgm:t>
    </dgm:pt>
    <dgm:pt modelId="{81CD02E4-C766-4D6F-9475-7DE81D79BCC4}" type="sibTrans" cxnId="{2EE71C2F-3379-4568-82FF-7E121ED09717}">
      <dgm:prSet/>
      <dgm:spPr/>
      <dgm:t>
        <a:bodyPr/>
        <a:lstStyle/>
        <a:p>
          <a:endParaRPr lang="ru-RU"/>
        </a:p>
      </dgm:t>
    </dgm:pt>
    <dgm:pt modelId="{823381EE-4A29-494E-8894-0876C517CA19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75763F90-A7B8-4C86-B4E1-B4FBEBA30D6B}" type="parTrans" cxnId="{BFA003CB-6BDB-4160-A64D-7926DB7EF712}">
      <dgm:prSet/>
      <dgm:spPr/>
      <dgm:t>
        <a:bodyPr/>
        <a:lstStyle/>
        <a:p>
          <a:endParaRPr lang="ru-RU"/>
        </a:p>
      </dgm:t>
    </dgm:pt>
    <dgm:pt modelId="{E5AE2BF7-A3CB-41B5-AB13-A734D1C27210}" type="sibTrans" cxnId="{BFA003CB-6BDB-4160-A64D-7926DB7EF712}">
      <dgm:prSet/>
      <dgm:spPr/>
      <dgm:t>
        <a:bodyPr/>
        <a:lstStyle/>
        <a:p>
          <a:endParaRPr lang="ru-RU"/>
        </a:p>
      </dgm:t>
    </dgm:pt>
    <dgm:pt modelId="{D192E9FD-1209-4983-8C3C-3223508BAC70}" type="pres">
      <dgm:prSet presAssocID="{AA832DA4-355A-4B8B-8108-C99A144280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898D49-BB03-49C0-B11D-2A10867C6B5A}" type="pres">
      <dgm:prSet presAssocID="{4376E487-3EEF-4E3D-99C9-5B9B431546EF}" presName="composite" presStyleCnt="0"/>
      <dgm:spPr/>
      <dgm:t>
        <a:bodyPr/>
        <a:lstStyle/>
        <a:p>
          <a:endParaRPr lang="ru-RU"/>
        </a:p>
      </dgm:t>
    </dgm:pt>
    <dgm:pt modelId="{9D1A0FD1-5217-4618-BA73-4ED9012B19B9}" type="pres">
      <dgm:prSet presAssocID="{4376E487-3EEF-4E3D-99C9-5B9B431546E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D3031-97F6-4D57-9729-EF319095A3DC}" type="pres">
      <dgm:prSet presAssocID="{4376E487-3EEF-4E3D-99C9-5B9B431546E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A6B2D-9A29-456A-A860-3E9AF91169A3}" type="pres">
      <dgm:prSet presAssocID="{7AE11FEA-AB0B-4185-B7A8-D539EC9D6F51}" presName="sp" presStyleCnt="0"/>
      <dgm:spPr/>
      <dgm:t>
        <a:bodyPr/>
        <a:lstStyle/>
        <a:p>
          <a:endParaRPr lang="ru-RU"/>
        </a:p>
      </dgm:t>
    </dgm:pt>
    <dgm:pt modelId="{1465E8E7-44CC-4269-9F98-78C1F07AD07B}" type="pres">
      <dgm:prSet presAssocID="{C2192846-090E-4D79-B731-2590CAA03DDD}" presName="composite" presStyleCnt="0"/>
      <dgm:spPr/>
      <dgm:t>
        <a:bodyPr/>
        <a:lstStyle/>
        <a:p>
          <a:endParaRPr lang="ru-RU"/>
        </a:p>
      </dgm:t>
    </dgm:pt>
    <dgm:pt modelId="{2F93D251-CFFB-4D5A-974E-9B41E3FEB760}" type="pres">
      <dgm:prSet presAssocID="{C2192846-090E-4D79-B731-2590CAA03DD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EB0C2-497D-452F-8887-4AA03C7ABBE3}" type="pres">
      <dgm:prSet presAssocID="{C2192846-090E-4D79-B731-2590CAA03DD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916EC-13C9-413A-89A8-0FA1A5E24C35}" type="pres">
      <dgm:prSet presAssocID="{9CB51FB2-D69F-4564-A786-BF9D8D6D28A3}" presName="sp" presStyleCnt="0"/>
      <dgm:spPr/>
      <dgm:t>
        <a:bodyPr/>
        <a:lstStyle/>
        <a:p>
          <a:endParaRPr lang="ru-RU"/>
        </a:p>
      </dgm:t>
    </dgm:pt>
    <dgm:pt modelId="{3AFACF8B-6470-43C5-9928-3B918084A4F8}" type="pres">
      <dgm:prSet presAssocID="{D09C7B52-CDC2-468D-BA26-441075CFC3E2}" presName="composite" presStyleCnt="0"/>
      <dgm:spPr/>
      <dgm:t>
        <a:bodyPr/>
        <a:lstStyle/>
        <a:p>
          <a:endParaRPr lang="ru-RU"/>
        </a:p>
      </dgm:t>
    </dgm:pt>
    <dgm:pt modelId="{19DB1BED-869C-4F78-B054-A26479A188D2}" type="pres">
      <dgm:prSet presAssocID="{D09C7B52-CDC2-468D-BA26-441075CFC3E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82837-3387-4FA9-9AAA-9B4CEFB38D0D}" type="pres">
      <dgm:prSet presAssocID="{D09C7B52-CDC2-468D-BA26-441075CFC3E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F7882-AE3A-46F5-AB45-675AF9DCB1B2}" type="pres">
      <dgm:prSet presAssocID="{3E6FBBF3-B457-4570-80EA-C78C099B536E}" presName="sp" presStyleCnt="0"/>
      <dgm:spPr/>
      <dgm:t>
        <a:bodyPr/>
        <a:lstStyle/>
        <a:p>
          <a:endParaRPr lang="ru-RU"/>
        </a:p>
      </dgm:t>
    </dgm:pt>
    <dgm:pt modelId="{E6A09E57-3C33-41F8-8185-69CCA9635D1C}" type="pres">
      <dgm:prSet presAssocID="{49970AF3-9B09-48C7-8062-7120E9DF38A1}" presName="composite" presStyleCnt="0"/>
      <dgm:spPr/>
      <dgm:t>
        <a:bodyPr/>
        <a:lstStyle/>
        <a:p>
          <a:endParaRPr lang="ru-RU"/>
        </a:p>
      </dgm:t>
    </dgm:pt>
    <dgm:pt modelId="{8BC6264D-E6AF-41F9-A259-C56ED179E114}" type="pres">
      <dgm:prSet presAssocID="{49970AF3-9B09-48C7-8062-7120E9DF38A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BA459-B713-4DBD-923F-E477EACA59F0}" type="pres">
      <dgm:prSet presAssocID="{49970AF3-9B09-48C7-8062-7120E9DF38A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DF923-1A03-4615-956E-8BCEE65B2821}" type="pres">
      <dgm:prSet presAssocID="{81CD02E4-C766-4D6F-9475-7DE81D79BCC4}" presName="sp" presStyleCnt="0"/>
      <dgm:spPr/>
      <dgm:t>
        <a:bodyPr/>
        <a:lstStyle/>
        <a:p>
          <a:endParaRPr lang="ru-RU"/>
        </a:p>
      </dgm:t>
    </dgm:pt>
    <dgm:pt modelId="{BCF91A6C-E6EA-46FB-9FA0-01E42BFCB7B8}" type="pres">
      <dgm:prSet presAssocID="{823381EE-4A29-494E-8894-0876C517CA19}" presName="composite" presStyleCnt="0"/>
      <dgm:spPr/>
      <dgm:t>
        <a:bodyPr/>
        <a:lstStyle/>
        <a:p>
          <a:endParaRPr lang="ru-RU"/>
        </a:p>
      </dgm:t>
    </dgm:pt>
    <dgm:pt modelId="{9E3F3C1B-E535-4EF7-BA42-7F7E5B999181}" type="pres">
      <dgm:prSet presAssocID="{823381EE-4A29-494E-8894-0876C517CA1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B0248-DCB6-43AA-ACA4-D89DA7940F76}" type="pres">
      <dgm:prSet presAssocID="{823381EE-4A29-494E-8894-0876C517CA1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EE478-AE12-42C0-A45A-C54CEA3E8592}" type="presOf" srcId="{49970AF3-9B09-48C7-8062-7120E9DF38A1}" destId="{8BC6264D-E6AF-41F9-A259-C56ED179E114}" srcOrd="0" destOrd="0" presId="urn:microsoft.com/office/officeart/2005/8/layout/chevron2"/>
    <dgm:cxn modelId="{7A60C98C-CC30-4459-AAEA-A9E734478489}" srcId="{AA832DA4-355A-4B8B-8108-C99A144280A6}" destId="{4376E487-3EEF-4E3D-99C9-5B9B431546EF}" srcOrd="0" destOrd="0" parTransId="{71D9EE64-281A-432E-AF6F-A79CFA38B7DE}" sibTransId="{7AE11FEA-AB0B-4185-B7A8-D539EC9D6F51}"/>
    <dgm:cxn modelId="{92017C86-C0A9-4574-A456-6B1D4E45D761}" srcId="{D09C7B52-CDC2-468D-BA26-441075CFC3E2}" destId="{C37C4C4F-C69F-4327-AA99-FF802672B8BA}" srcOrd="0" destOrd="0" parTransId="{B3435E4D-9E30-4D0A-8114-53CD6F752AE1}" sibTransId="{61DCA79C-D140-4C6A-BFBC-1AC22F882302}"/>
    <dgm:cxn modelId="{1F46EA95-F39E-4CDF-8BDA-10451EDDBF55}" srcId="{AA832DA4-355A-4B8B-8108-C99A144280A6}" destId="{D09C7B52-CDC2-468D-BA26-441075CFC3E2}" srcOrd="2" destOrd="0" parTransId="{0492069F-8D31-440F-8315-4BAB3275F178}" sibTransId="{3E6FBBF3-B457-4570-80EA-C78C099B536E}"/>
    <dgm:cxn modelId="{453E2A92-1E51-4369-BD3E-DFEE11756F6A}" type="presOf" srcId="{43730930-05FC-46DA-A187-9B9ECF60D538}" destId="{34BEB0C2-497D-452F-8887-4AA03C7ABBE3}" srcOrd="0" destOrd="0" presId="urn:microsoft.com/office/officeart/2005/8/layout/chevron2"/>
    <dgm:cxn modelId="{CC38CAEF-0FBA-4172-B512-EA84CA8D9EFE}" type="presOf" srcId="{C37C4C4F-C69F-4327-AA99-FF802672B8BA}" destId="{26582837-3387-4FA9-9AAA-9B4CEFB38D0D}" srcOrd="0" destOrd="0" presId="urn:microsoft.com/office/officeart/2005/8/layout/chevron2"/>
    <dgm:cxn modelId="{D7D11C3A-867C-40D6-A322-9509883D0817}" srcId="{C2192846-090E-4D79-B731-2590CAA03DDD}" destId="{43730930-05FC-46DA-A187-9B9ECF60D538}" srcOrd="0" destOrd="0" parTransId="{A8019814-5672-41E2-A2C0-5E1980D3215F}" sibTransId="{6DD43D7F-C8EA-4BA8-9104-414A6F5CC69C}"/>
    <dgm:cxn modelId="{40E23FE4-A008-44A1-B99F-0DE04000AF8C}" srcId="{AA832DA4-355A-4B8B-8108-C99A144280A6}" destId="{C2192846-090E-4D79-B731-2590CAA03DDD}" srcOrd="1" destOrd="0" parTransId="{9299E099-BC7A-43C7-8606-F5521F6D6329}" sibTransId="{9CB51FB2-D69F-4564-A786-BF9D8D6D28A3}"/>
    <dgm:cxn modelId="{293B2238-61F2-4705-BB99-C34CF2B49BC0}" type="presOf" srcId="{035FA3D0-8A06-429C-981D-F39FD53256EF}" destId="{E36D3031-97F6-4D57-9729-EF319095A3DC}" srcOrd="0" destOrd="0" presId="urn:microsoft.com/office/officeart/2005/8/layout/chevron2"/>
    <dgm:cxn modelId="{7C6F2483-D3D3-46F1-94F2-9E143B063E10}" type="presOf" srcId="{C2192846-090E-4D79-B731-2590CAA03DDD}" destId="{2F93D251-CFFB-4D5A-974E-9B41E3FEB760}" srcOrd="0" destOrd="0" presId="urn:microsoft.com/office/officeart/2005/8/layout/chevron2"/>
    <dgm:cxn modelId="{B99CBF68-EB9B-4CBD-A6F2-F7252945ED94}" type="presOf" srcId="{4376E487-3EEF-4E3D-99C9-5B9B431546EF}" destId="{9D1A0FD1-5217-4618-BA73-4ED9012B19B9}" srcOrd="0" destOrd="0" presId="urn:microsoft.com/office/officeart/2005/8/layout/chevron2"/>
    <dgm:cxn modelId="{2EE71C2F-3379-4568-82FF-7E121ED09717}" srcId="{AA832DA4-355A-4B8B-8108-C99A144280A6}" destId="{49970AF3-9B09-48C7-8062-7120E9DF38A1}" srcOrd="3" destOrd="0" parTransId="{0D554A3F-E0D7-4302-9D4C-CD2ED2AEE2BB}" sibTransId="{81CD02E4-C766-4D6F-9475-7DE81D79BCC4}"/>
    <dgm:cxn modelId="{D498AD09-7ECF-4F6A-9E59-DF26D36B6891}" type="presOf" srcId="{AA832DA4-355A-4B8B-8108-C99A144280A6}" destId="{D192E9FD-1209-4983-8C3C-3223508BAC70}" srcOrd="0" destOrd="0" presId="urn:microsoft.com/office/officeart/2005/8/layout/chevron2"/>
    <dgm:cxn modelId="{3D98D7B1-06D1-4AE1-B6CD-3A49EE45444F}" type="presOf" srcId="{D09C7B52-CDC2-468D-BA26-441075CFC3E2}" destId="{19DB1BED-869C-4F78-B054-A26479A188D2}" srcOrd="0" destOrd="0" presId="urn:microsoft.com/office/officeart/2005/8/layout/chevron2"/>
    <dgm:cxn modelId="{BFA003CB-6BDB-4160-A64D-7926DB7EF712}" srcId="{AA832DA4-355A-4B8B-8108-C99A144280A6}" destId="{823381EE-4A29-494E-8894-0876C517CA19}" srcOrd="4" destOrd="0" parTransId="{75763F90-A7B8-4C86-B4E1-B4FBEBA30D6B}" sibTransId="{E5AE2BF7-A3CB-41B5-AB13-A734D1C27210}"/>
    <dgm:cxn modelId="{4122A56D-7735-467E-B15C-DE4DCFAF1C4A}" srcId="{4376E487-3EEF-4E3D-99C9-5B9B431546EF}" destId="{035FA3D0-8A06-429C-981D-F39FD53256EF}" srcOrd="0" destOrd="0" parTransId="{3870EAEA-9173-4F25-8C3B-DB9822E99FF7}" sibTransId="{1C75FAD7-2D08-4F48-8097-5F70C93FD79D}"/>
    <dgm:cxn modelId="{CD411251-4136-47CC-B605-75F5E2AB613B}" type="presOf" srcId="{823381EE-4A29-494E-8894-0876C517CA19}" destId="{9E3F3C1B-E535-4EF7-BA42-7F7E5B999181}" srcOrd="0" destOrd="0" presId="urn:microsoft.com/office/officeart/2005/8/layout/chevron2"/>
    <dgm:cxn modelId="{818BF500-84D5-4C42-80D7-1CCFBE32D7AA}" type="presParOf" srcId="{D192E9FD-1209-4983-8C3C-3223508BAC70}" destId="{1C898D49-BB03-49C0-B11D-2A10867C6B5A}" srcOrd="0" destOrd="0" presId="urn:microsoft.com/office/officeart/2005/8/layout/chevron2"/>
    <dgm:cxn modelId="{3B468720-8733-4531-B360-52606FCC2EE4}" type="presParOf" srcId="{1C898D49-BB03-49C0-B11D-2A10867C6B5A}" destId="{9D1A0FD1-5217-4618-BA73-4ED9012B19B9}" srcOrd="0" destOrd="0" presId="urn:microsoft.com/office/officeart/2005/8/layout/chevron2"/>
    <dgm:cxn modelId="{C6E53558-886C-428F-86EB-9BEB9A7973B0}" type="presParOf" srcId="{1C898D49-BB03-49C0-B11D-2A10867C6B5A}" destId="{E36D3031-97F6-4D57-9729-EF319095A3DC}" srcOrd="1" destOrd="0" presId="urn:microsoft.com/office/officeart/2005/8/layout/chevron2"/>
    <dgm:cxn modelId="{83E45229-BAF0-4834-AE7F-1A7AFFC82B76}" type="presParOf" srcId="{D192E9FD-1209-4983-8C3C-3223508BAC70}" destId="{F0EA6B2D-9A29-456A-A860-3E9AF91169A3}" srcOrd="1" destOrd="0" presId="urn:microsoft.com/office/officeart/2005/8/layout/chevron2"/>
    <dgm:cxn modelId="{2B3898A3-759A-4DA9-9ADA-F1813DFCF2BC}" type="presParOf" srcId="{D192E9FD-1209-4983-8C3C-3223508BAC70}" destId="{1465E8E7-44CC-4269-9F98-78C1F07AD07B}" srcOrd="2" destOrd="0" presId="urn:microsoft.com/office/officeart/2005/8/layout/chevron2"/>
    <dgm:cxn modelId="{54372219-E518-4182-8683-D99E8A8D627F}" type="presParOf" srcId="{1465E8E7-44CC-4269-9F98-78C1F07AD07B}" destId="{2F93D251-CFFB-4D5A-974E-9B41E3FEB760}" srcOrd="0" destOrd="0" presId="urn:microsoft.com/office/officeart/2005/8/layout/chevron2"/>
    <dgm:cxn modelId="{3C511CC2-F5F2-4C91-A08D-3597E91EE907}" type="presParOf" srcId="{1465E8E7-44CC-4269-9F98-78C1F07AD07B}" destId="{34BEB0C2-497D-452F-8887-4AA03C7ABBE3}" srcOrd="1" destOrd="0" presId="urn:microsoft.com/office/officeart/2005/8/layout/chevron2"/>
    <dgm:cxn modelId="{FEAF92D5-79FC-4856-BE12-E22792AF6DFA}" type="presParOf" srcId="{D192E9FD-1209-4983-8C3C-3223508BAC70}" destId="{1C4916EC-13C9-413A-89A8-0FA1A5E24C35}" srcOrd="3" destOrd="0" presId="urn:microsoft.com/office/officeart/2005/8/layout/chevron2"/>
    <dgm:cxn modelId="{754898CC-1DF7-4130-AE03-18F952198B4A}" type="presParOf" srcId="{D192E9FD-1209-4983-8C3C-3223508BAC70}" destId="{3AFACF8B-6470-43C5-9928-3B918084A4F8}" srcOrd="4" destOrd="0" presId="urn:microsoft.com/office/officeart/2005/8/layout/chevron2"/>
    <dgm:cxn modelId="{246D4B47-25F2-4C6F-BFD3-92D301460779}" type="presParOf" srcId="{3AFACF8B-6470-43C5-9928-3B918084A4F8}" destId="{19DB1BED-869C-4F78-B054-A26479A188D2}" srcOrd="0" destOrd="0" presId="urn:microsoft.com/office/officeart/2005/8/layout/chevron2"/>
    <dgm:cxn modelId="{395DD681-2867-4C26-A20B-E0300FE0AE1F}" type="presParOf" srcId="{3AFACF8B-6470-43C5-9928-3B918084A4F8}" destId="{26582837-3387-4FA9-9AAA-9B4CEFB38D0D}" srcOrd="1" destOrd="0" presId="urn:microsoft.com/office/officeart/2005/8/layout/chevron2"/>
    <dgm:cxn modelId="{9AB62531-D860-4295-86C6-B4F465FE16F4}" type="presParOf" srcId="{D192E9FD-1209-4983-8C3C-3223508BAC70}" destId="{048F7882-AE3A-46F5-AB45-675AF9DCB1B2}" srcOrd="5" destOrd="0" presId="urn:microsoft.com/office/officeart/2005/8/layout/chevron2"/>
    <dgm:cxn modelId="{EC0604C1-8A97-4DF9-9550-DFEFE990D829}" type="presParOf" srcId="{D192E9FD-1209-4983-8C3C-3223508BAC70}" destId="{E6A09E57-3C33-41F8-8185-69CCA9635D1C}" srcOrd="6" destOrd="0" presId="urn:microsoft.com/office/officeart/2005/8/layout/chevron2"/>
    <dgm:cxn modelId="{16000CBD-7B64-4B93-A1E8-3E106BA55A7E}" type="presParOf" srcId="{E6A09E57-3C33-41F8-8185-69CCA9635D1C}" destId="{8BC6264D-E6AF-41F9-A259-C56ED179E114}" srcOrd="0" destOrd="0" presId="urn:microsoft.com/office/officeart/2005/8/layout/chevron2"/>
    <dgm:cxn modelId="{A6F27DD7-4707-4612-B86E-7DBB3C17ACF3}" type="presParOf" srcId="{E6A09E57-3C33-41F8-8185-69CCA9635D1C}" destId="{A50BA459-B713-4DBD-923F-E477EACA59F0}" srcOrd="1" destOrd="0" presId="urn:microsoft.com/office/officeart/2005/8/layout/chevron2"/>
    <dgm:cxn modelId="{75B0EC82-8D9D-4F1B-8137-B6EE61838D54}" type="presParOf" srcId="{D192E9FD-1209-4983-8C3C-3223508BAC70}" destId="{600DF923-1A03-4615-956E-8BCEE65B2821}" srcOrd="7" destOrd="0" presId="urn:microsoft.com/office/officeart/2005/8/layout/chevron2"/>
    <dgm:cxn modelId="{37D02FF7-F0E4-4796-A59C-94874E502303}" type="presParOf" srcId="{D192E9FD-1209-4983-8C3C-3223508BAC70}" destId="{BCF91A6C-E6EA-46FB-9FA0-01E42BFCB7B8}" srcOrd="8" destOrd="0" presId="urn:microsoft.com/office/officeart/2005/8/layout/chevron2"/>
    <dgm:cxn modelId="{E504F183-ABF7-4886-8EE5-8C30C39E473C}" type="presParOf" srcId="{BCF91A6C-E6EA-46FB-9FA0-01E42BFCB7B8}" destId="{9E3F3C1B-E535-4EF7-BA42-7F7E5B999181}" srcOrd="0" destOrd="0" presId="urn:microsoft.com/office/officeart/2005/8/layout/chevron2"/>
    <dgm:cxn modelId="{AF7B94CC-B05C-45B5-9A40-5311D733414A}" type="presParOf" srcId="{BCF91A6C-E6EA-46FB-9FA0-01E42BFCB7B8}" destId="{285B0248-DCB6-43AA-ACA4-D89DA7940F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C6586-3DDE-4C74-8AB7-077080665DFC}">
      <dsp:nvSpPr>
        <dsp:cNvPr id="0" name=""/>
        <dsp:cNvSpPr/>
      </dsp:nvSpPr>
      <dsp:spPr>
        <a:xfrm>
          <a:off x="0" y="744032"/>
          <a:ext cx="8801099" cy="1482483"/>
        </a:xfrm>
        <a:prstGeom prst="round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chemeClr val="tx1"/>
              </a:solidFill>
            </a:rPr>
            <a:t>освітня еміграція абітурієнтів як соціальне явище.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72369" y="816401"/>
        <a:ext cx="8656361" cy="1337745"/>
      </dsp:txXfrm>
    </dsp:sp>
    <dsp:sp modelId="{0B52E365-C721-424A-8106-ECB3D6DF25AD}">
      <dsp:nvSpPr>
        <dsp:cNvPr id="0" name=""/>
        <dsp:cNvSpPr/>
      </dsp:nvSpPr>
      <dsp:spPr>
        <a:xfrm>
          <a:off x="0" y="42207"/>
          <a:ext cx="880109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35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4000" b="1" kern="1200" dirty="0" smtClean="0"/>
            <a:t>Об</a:t>
          </a:r>
          <a:r>
            <a:rPr lang="en-US" sz="4000" b="1" kern="1200" dirty="0" smtClean="0"/>
            <a:t>’</a:t>
          </a:r>
          <a:r>
            <a:rPr lang="uk-UA" sz="4000" b="1" kern="1200" dirty="0" err="1" smtClean="0"/>
            <a:t>єкт</a:t>
          </a:r>
          <a:r>
            <a:rPr lang="uk-UA" sz="4000" b="1" kern="1200" dirty="0" smtClean="0"/>
            <a:t> наукової роботи:</a:t>
          </a:r>
          <a:endParaRPr lang="ru-RU" sz="4000" b="1" kern="1200" dirty="0"/>
        </a:p>
      </dsp:txBody>
      <dsp:txXfrm>
        <a:off x="0" y="42207"/>
        <a:ext cx="8801099" cy="1059840"/>
      </dsp:txXfrm>
    </dsp:sp>
    <dsp:sp modelId="{CCC77D41-8057-4895-A110-E4E8A3897366}">
      <dsp:nvSpPr>
        <dsp:cNvPr id="0" name=""/>
        <dsp:cNvSpPr/>
      </dsp:nvSpPr>
      <dsp:spPr>
        <a:xfrm>
          <a:off x="0" y="2945521"/>
          <a:ext cx="8801099" cy="1567120"/>
        </a:xfrm>
        <a:prstGeom prst="round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chemeClr val="tx1"/>
              </a:solidFill>
            </a:rPr>
            <a:t>чинники освітньої еміграції абітурієнтів Волинської області до Польщі.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76500" y="3022021"/>
        <a:ext cx="8648099" cy="1414120"/>
      </dsp:txXfrm>
    </dsp:sp>
    <dsp:sp modelId="{E3BF6293-E080-42DF-82DA-5E5BAAB50542}">
      <dsp:nvSpPr>
        <dsp:cNvPr id="0" name=""/>
        <dsp:cNvSpPr/>
      </dsp:nvSpPr>
      <dsp:spPr>
        <a:xfrm>
          <a:off x="0" y="2267805"/>
          <a:ext cx="880109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35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4000" b="1" kern="1200" dirty="0" smtClean="0"/>
            <a:t>Предмет дослідження:</a:t>
          </a:r>
          <a:endParaRPr lang="ru-RU" sz="4000" b="1" kern="1200" dirty="0"/>
        </a:p>
      </dsp:txBody>
      <dsp:txXfrm>
        <a:off x="0" y="2267805"/>
        <a:ext cx="8801099" cy="105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C6586-3DDE-4C74-8AB7-077080665DFC}">
      <dsp:nvSpPr>
        <dsp:cNvPr id="0" name=""/>
        <dsp:cNvSpPr/>
      </dsp:nvSpPr>
      <dsp:spPr>
        <a:xfrm>
          <a:off x="0" y="5063364"/>
          <a:ext cx="8801099" cy="1642235"/>
        </a:xfrm>
        <a:prstGeom prst="round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проаналізувати чинники освітньої еміграції абітурієнтів Волинської області до Польщі у розрізі стереотипів на основі авторського пошукового дослідження.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80167" y="5143531"/>
        <a:ext cx="8640765" cy="1481901"/>
      </dsp:txXfrm>
    </dsp:sp>
    <dsp:sp modelId="{0B52E365-C721-424A-8106-ECB3D6DF25AD}">
      <dsp:nvSpPr>
        <dsp:cNvPr id="0" name=""/>
        <dsp:cNvSpPr/>
      </dsp:nvSpPr>
      <dsp:spPr>
        <a:xfrm>
          <a:off x="0" y="4408600"/>
          <a:ext cx="880109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35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4000" b="1" kern="1200" dirty="0" smtClean="0"/>
            <a:t>Мета </a:t>
          </a:r>
          <a:r>
            <a:rPr lang="uk-UA" sz="4000" b="1" kern="1200" dirty="0" smtClean="0"/>
            <a:t>наукової роботи:</a:t>
          </a:r>
          <a:endParaRPr lang="ru-RU" sz="4000" b="1" kern="1200" dirty="0"/>
        </a:p>
      </dsp:txBody>
      <dsp:txXfrm>
        <a:off x="0" y="4408600"/>
        <a:ext cx="8801099" cy="1059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3E96F-F141-479B-9554-C45B54CF3938}">
      <dsp:nvSpPr>
        <dsp:cNvPr id="0" name=""/>
        <dsp:cNvSpPr/>
      </dsp:nvSpPr>
      <dsp:spPr>
        <a:xfrm rot="5400000">
          <a:off x="-276234" y="650106"/>
          <a:ext cx="1841563" cy="1289094"/>
        </a:xfrm>
        <a:prstGeom prst="chevron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 </a:t>
          </a:r>
          <a:endParaRPr lang="ru-RU" sz="3600" kern="1200" dirty="0"/>
        </a:p>
      </dsp:txBody>
      <dsp:txXfrm rot="-5400000">
        <a:off x="1" y="1018418"/>
        <a:ext cx="1289094" cy="552469"/>
      </dsp:txXfrm>
    </dsp:sp>
    <dsp:sp modelId="{2E0309D4-AB68-4D79-9BFF-93A01B09CC48}">
      <dsp:nvSpPr>
        <dsp:cNvPr id="0" name=""/>
        <dsp:cNvSpPr/>
      </dsp:nvSpPr>
      <dsp:spPr>
        <a:xfrm rot="5400000">
          <a:off x="4385672" y="-2888397"/>
          <a:ext cx="1574663" cy="77678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1" kern="1200" dirty="0" smtClean="0"/>
            <a:t>запропоновано методологію вивчення освітньої еміграції абітурієнтів, реалізовану на прикладі авторського пошукового дослідження;</a:t>
          </a:r>
          <a:endParaRPr lang="ru-RU" sz="2700" b="1" kern="1200" dirty="0"/>
        </a:p>
      </dsp:txBody>
      <dsp:txXfrm rot="-5400000">
        <a:off x="1289095" y="285049"/>
        <a:ext cx="7690950" cy="1420925"/>
      </dsp:txXfrm>
    </dsp:sp>
    <dsp:sp modelId="{867FEAFE-C9F4-4517-AB67-77B8108A020F}">
      <dsp:nvSpPr>
        <dsp:cNvPr id="0" name=""/>
        <dsp:cNvSpPr/>
      </dsp:nvSpPr>
      <dsp:spPr>
        <a:xfrm rot="5400000">
          <a:off x="-276234" y="2581044"/>
          <a:ext cx="1841563" cy="1289094"/>
        </a:xfrm>
        <a:prstGeom prst="chevron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 </a:t>
          </a:r>
          <a:endParaRPr lang="ru-RU" sz="3600" kern="1200" dirty="0"/>
        </a:p>
      </dsp:txBody>
      <dsp:txXfrm rot="-5400000">
        <a:off x="1" y="2949356"/>
        <a:ext cx="1289094" cy="552469"/>
      </dsp:txXfrm>
    </dsp:sp>
    <dsp:sp modelId="{00C7D397-D2D6-41B0-980D-718103B2820D}">
      <dsp:nvSpPr>
        <dsp:cNvPr id="0" name=""/>
        <dsp:cNvSpPr/>
      </dsp:nvSpPr>
      <dsp:spPr>
        <a:xfrm rot="5400000">
          <a:off x="4362317" y="1016546"/>
          <a:ext cx="1659902" cy="77292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1" kern="1200" dirty="0" smtClean="0"/>
            <a:t>досліджено вплив інформаційної кампанії на формування</a:t>
          </a:r>
          <a:r>
            <a:rPr lang="en-US" sz="2700" b="1" kern="1200" dirty="0" smtClean="0"/>
            <a:t> </a:t>
          </a:r>
          <a:r>
            <a:rPr lang="uk-UA" sz="2700" b="1" kern="1200" dirty="0" smtClean="0"/>
            <a:t>стереотипів щодо здобуття вищої освіти в Польщі.</a:t>
          </a:r>
          <a:endParaRPr lang="ru-RU" sz="2700" b="1" kern="1200" dirty="0"/>
        </a:p>
      </dsp:txBody>
      <dsp:txXfrm rot="-5400000">
        <a:off x="1327623" y="4132270"/>
        <a:ext cx="7648260" cy="1497842"/>
      </dsp:txXfrm>
    </dsp:sp>
    <dsp:sp modelId="{15E19F9B-347D-440E-9848-4A6D1379DB1A}">
      <dsp:nvSpPr>
        <dsp:cNvPr id="0" name=""/>
        <dsp:cNvSpPr/>
      </dsp:nvSpPr>
      <dsp:spPr>
        <a:xfrm rot="5400000">
          <a:off x="-276234" y="4406437"/>
          <a:ext cx="1841563" cy="1289094"/>
        </a:xfrm>
        <a:prstGeom prst="chevron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 </a:t>
          </a:r>
          <a:endParaRPr lang="ru-RU" sz="3600" kern="1200" dirty="0"/>
        </a:p>
      </dsp:txBody>
      <dsp:txXfrm rot="-5400000">
        <a:off x="1" y="4774749"/>
        <a:ext cx="1289094" cy="552469"/>
      </dsp:txXfrm>
    </dsp:sp>
    <dsp:sp modelId="{007A9DDD-EA54-4D25-9C2F-256A86050686}">
      <dsp:nvSpPr>
        <dsp:cNvPr id="0" name=""/>
        <dsp:cNvSpPr/>
      </dsp:nvSpPr>
      <dsp:spPr>
        <a:xfrm rot="5400000">
          <a:off x="4211232" y="-927624"/>
          <a:ext cx="1879112" cy="7678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1" kern="1200" dirty="0" smtClean="0"/>
            <a:t>виокремлено зовнішні чинники (клімат на ринку праці, законодавче регулювання) та внутрішні (суб’єктивні мотиви), стереотипи</a:t>
          </a:r>
          <a:r>
            <a:rPr lang="en-US" sz="2700" b="1" kern="1200" dirty="0" smtClean="0"/>
            <a:t>;</a:t>
          </a:r>
          <a:endParaRPr lang="ru-RU" sz="2700" b="1" kern="1200" dirty="0"/>
        </a:p>
      </dsp:txBody>
      <dsp:txXfrm rot="-5400000">
        <a:off x="1311350" y="2063989"/>
        <a:ext cx="7587146" cy="1695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6E06D-D8B9-4853-BCEA-DF87508A74A2}">
      <dsp:nvSpPr>
        <dsp:cNvPr id="0" name=""/>
        <dsp:cNvSpPr/>
      </dsp:nvSpPr>
      <dsp:spPr>
        <a:xfrm>
          <a:off x="1516834" y="74032"/>
          <a:ext cx="6099587" cy="697844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/>
            <a:t>Визначення</a:t>
          </a:r>
          <a:endParaRPr lang="ru-RU" sz="2900" b="1" kern="1200" dirty="0"/>
        </a:p>
      </dsp:txBody>
      <dsp:txXfrm>
        <a:off x="1550900" y="108098"/>
        <a:ext cx="6031455" cy="629712"/>
      </dsp:txXfrm>
    </dsp:sp>
    <dsp:sp modelId="{AE82C3C0-F473-445D-9F6E-7DC250FE2D6A}">
      <dsp:nvSpPr>
        <dsp:cNvPr id="0" name=""/>
        <dsp:cNvSpPr/>
      </dsp:nvSpPr>
      <dsp:spPr>
        <a:xfrm>
          <a:off x="0" y="2201569"/>
          <a:ext cx="924081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39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300" kern="1200" dirty="0"/>
        </a:p>
      </dsp:txBody>
      <dsp:txXfrm>
        <a:off x="0" y="2201569"/>
        <a:ext cx="9240818" cy="1059840"/>
      </dsp:txXfrm>
    </dsp:sp>
    <dsp:sp modelId="{5D0B9AA0-EDB1-41DF-96DC-0D9D551A2816}">
      <dsp:nvSpPr>
        <dsp:cNvPr id="0" name=""/>
        <dsp:cNvSpPr/>
      </dsp:nvSpPr>
      <dsp:spPr>
        <a:xfrm>
          <a:off x="1570662" y="2526208"/>
          <a:ext cx="6088775" cy="74794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/>
            <a:t>Класифікація</a:t>
          </a:r>
          <a:endParaRPr lang="ru-RU" sz="2900" b="1" kern="1200" dirty="0"/>
        </a:p>
      </dsp:txBody>
      <dsp:txXfrm>
        <a:off x="1607174" y="2562720"/>
        <a:ext cx="6015751" cy="674924"/>
      </dsp:txXfrm>
    </dsp:sp>
    <dsp:sp modelId="{C1872B74-E973-4F42-B665-B9F5D4E2474E}">
      <dsp:nvSpPr>
        <dsp:cNvPr id="0" name=""/>
        <dsp:cNvSpPr/>
      </dsp:nvSpPr>
      <dsp:spPr>
        <a:xfrm>
          <a:off x="0" y="4009357"/>
          <a:ext cx="924081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39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300" kern="1200"/>
        </a:p>
      </dsp:txBody>
      <dsp:txXfrm>
        <a:off x="0" y="4009357"/>
        <a:ext cx="9240818" cy="1059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3D251-CFFB-4D5A-974E-9B41E3FEB760}">
      <dsp:nvSpPr>
        <dsp:cNvPr id="0" name=""/>
        <dsp:cNvSpPr/>
      </dsp:nvSpPr>
      <dsp:spPr>
        <a:xfrm rot="5400000">
          <a:off x="-188300" y="188431"/>
          <a:ext cx="1255334" cy="87873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 </a:t>
          </a:r>
          <a:endParaRPr lang="ru-RU" sz="2400" kern="1200" dirty="0"/>
        </a:p>
      </dsp:txBody>
      <dsp:txXfrm rot="-5400000">
        <a:off x="0" y="439498"/>
        <a:ext cx="878734" cy="376600"/>
      </dsp:txXfrm>
    </dsp:sp>
    <dsp:sp modelId="{34BEB0C2-497D-452F-8887-4AA03C7ABBE3}">
      <dsp:nvSpPr>
        <dsp:cNvPr id="0" name=""/>
        <dsp:cNvSpPr/>
      </dsp:nvSpPr>
      <dsp:spPr>
        <a:xfrm rot="5400000">
          <a:off x="4505412" y="-3626546"/>
          <a:ext cx="815967" cy="8069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err="1" smtClean="0"/>
            <a:t>потенційне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зменшення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навантаженості</a:t>
          </a:r>
          <a:r>
            <a:rPr lang="ru-RU" sz="2500" kern="1200" dirty="0" smtClean="0"/>
            <a:t> на ринку </a:t>
          </a:r>
          <a:r>
            <a:rPr lang="ru-RU" sz="2500" kern="1200" dirty="0" err="1" smtClean="0"/>
            <a:t>праці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Волинської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області</a:t>
          </a:r>
          <a:r>
            <a:rPr lang="en-US" sz="2500" kern="1200" dirty="0" smtClean="0"/>
            <a:t>;</a:t>
          </a:r>
          <a:r>
            <a:rPr lang="ru-RU" sz="2500" kern="1200" dirty="0" smtClean="0"/>
            <a:t>  </a:t>
          </a:r>
          <a:endParaRPr lang="ru-RU" sz="2500" kern="1200" dirty="0"/>
        </a:p>
      </dsp:txBody>
      <dsp:txXfrm rot="-5400000">
        <a:off x="878734" y="39964"/>
        <a:ext cx="8029491" cy="736303"/>
      </dsp:txXfrm>
    </dsp:sp>
    <dsp:sp modelId="{19DB1BED-869C-4F78-B054-A26479A188D2}">
      <dsp:nvSpPr>
        <dsp:cNvPr id="0" name=""/>
        <dsp:cNvSpPr/>
      </dsp:nvSpPr>
      <dsp:spPr>
        <a:xfrm rot="5400000">
          <a:off x="-188300" y="1180146"/>
          <a:ext cx="1255334" cy="87873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 </a:t>
          </a:r>
          <a:endParaRPr lang="ru-RU" sz="2400" kern="1200" dirty="0"/>
        </a:p>
      </dsp:txBody>
      <dsp:txXfrm rot="-5400000">
        <a:off x="0" y="1431213"/>
        <a:ext cx="878734" cy="376600"/>
      </dsp:txXfrm>
    </dsp:sp>
    <dsp:sp modelId="{26582837-3387-4FA9-9AAA-9B4CEFB38D0D}">
      <dsp:nvSpPr>
        <dsp:cNvPr id="0" name=""/>
        <dsp:cNvSpPr/>
      </dsp:nvSpPr>
      <dsp:spPr>
        <a:xfrm rot="5400000">
          <a:off x="4505412" y="-2634831"/>
          <a:ext cx="815967" cy="8069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err="1" smtClean="0"/>
            <a:t>здобуття</a:t>
          </a:r>
          <a:r>
            <a:rPr lang="ru-RU" sz="2500" kern="1200" dirty="0" smtClean="0"/>
            <a:t> нового </a:t>
          </a:r>
          <a:r>
            <a:rPr lang="ru-RU" sz="2500" kern="1200" dirty="0" err="1" smtClean="0"/>
            <a:t>досвіду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абітурієнтами-емігрантами</a:t>
          </a:r>
          <a:r>
            <a:rPr lang="en-US" sz="2500" kern="1200" dirty="0" smtClean="0"/>
            <a:t>.</a:t>
          </a:r>
          <a:endParaRPr lang="ru-RU" sz="2500" kern="1200" dirty="0"/>
        </a:p>
      </dsp:txBody>
      <dsp:txXfrm rot="-5400000">
        <a:off x="878734" y="1031679"/>
        <a:ext cx="8029491" cy="7363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96F6D-95AD-4912-A52C-F5BCD50754CA}">
      <dsp:nvSpPr>
        <dsp:cNvPr id="0" name=""/>
        <dsp:cNvSpPr/>
      </dsp:nvSpPr>
      <dsp:spPr>
        <a:xfrm rot="5400000">
          <a:off x="-195336" y="198934"/>
          <a:ext cx="1302242" cy="91156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 </a:t>
          </a:r>
          <a:endParaRPr lang="ru-RU" sz="2500" kern="1200" dirty="0"/>
        </a:p>
      </dsp:txBody>
      <dsp:txXfrm rot="-5400000">
        <a:off x="1" y="459383"/>
        <a:ext cx="911569" cy="390673"/>
      </dsp:txXfrm>
    </dsp:sp>
    <dsp:sp modelId="{D31D274F-8412-43EA-9FEB-8062794632D4}">
      <dsp:nvSpPr>
        <dsp:cNvPr id="0" name=""/>
        <dsp:cNvSpPr/>
      </dsp:nvSpPr>
      <dsp:spPr>
        <a:xfrm rot="5400000">
          <a:off x="4531480" y="-3654348"/>
          <a:ext cx="846457" cy="81623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зменшення кількості населення репродуктивного віку в Україні</a:t>
          </a:r>
          <a:r>
            <a:rPr lang="en-US" sz="2700" kern="1200" dirty="0" smtClean="0"/>
            <a:t>;</a:t>
          </a:r>
          <a:endParaRPr lang="ru-RU" sz="2700" kern="1200" dirty="0"/>
        </a:p>
      </dsp:txBody>
      <dsp:txXfrm rot="-5400000">
        <a:off x="873534" y="44919"/>
        <a:ext cx="8121030" cy="763815"/>
      </dsp:txXfrm>
    </dsp:sp>
    <dsp:sp modelId="{AD93CDA5-2E69-45B5-AE6A-73828F752A9F}">
      <dsp:nvSpPr>
        <dsp:cNvPr id="0" name=""/>
        <dsp:cNvSpPr/>
      </dsp:nvSpPr>
      <dsp:spPr>
        <a:xfrm rot="5400000">
          <a:off x="-195336" y="1302845"/>
          <a:ext cx="1302242" cy="91156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 </a:t>
          </a:r>
          <a:endParaRPr lang="ru-RU" sz="2500" kern="1200" dirty="0"/>
        </a:p>
      </dsp:txBody>
      <dsp:txXfrm rot="-5400000">
        <a:off x="1" y="1563294"/>
        <a:ext cx="911569" cy="390673"/>
      </dsp:txXfrm>
    </dsp:sp>
    <dsp:sp modelId="{FA24D070-1924-45E2-94D3-7FE28511A852}">
      <dsp:nvSpPr>
        <dsp:cNvPr id="0" name=""/>
        <dsp:cNvSpPr/>
      </dsp:nvSpPr>
      <dsp:spPr>
        <a:xfrm rot="5400000">
          <a:off x="4569516" y="-2550438"/>
          <a:ext cx="846457" cy="81623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/>
            <a:t>потенційне превалювання пропозиції над попитом у ВНЗ</a:t>
          </a:r>
          <a:r>
            <a:rPr lang="en-US" sz="2600" kern="1200" dirty="0" smtClean="0"/>
            <a:t> </a:t>
          </a:r>
          <a:r>
            <a:rPr lang="uk-UA" sz="2600" kern="1200" dirty="0" smtClean="0"/>
            <a:t>України та Волинської області зокрема</a:t>
          </a:r>
          <a:r>
            <a:rPr lang="en-US" sz="2600" kern="1200" dirty="0" smtClean="0"/>
            <a:t>;</a:t>
          </a:r>
          <a:endParaRPr lang="ru-RU" sz="2600" kern="1200" dirty="0"/>
        </a:p>
      </dsp:txBody>
      <dsp:txXfrm rot="-5400000">
        <a:off x="911570" y="1148829"/>
        <a:ext cx="8121030" cy="763815"/>
      </dsp:txXfrm>
    </dsp:sp>
    <dsp:sp modelId="{2CAC95F4-FCE3-4373-940E-E5931F646903}">
      <dsp:nvSpPr>
        <dsp:cNvPr id="0" name=""/>
        <dsp:cNvSpPr/>
      </dsp:nvSpPr>
      <dsp:spPr>
        <a:xfrm rot="5400000">
          <a:off x="-195336" y="2406755"/>
          <a:ext cx="1302242" cy="91156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 </a:t>
          </a:r>
          <a:endParaRPr lang="ru-RU" sz="2500" kern="1200" dirty="0"/>
        </a:p>
      </dsp:txBody>
      <dsp:txXfrm rot="-5400000">
        <a:off x="1" y="2667204"/>
        <a:ext cx="911569" cy="390673"/>
      </dsp:txXfrm>
    </dsp:sp>
    <dsp:sp modelId="{4C5A4E02-4B1E-4FD8-AC4C-7477B733A6B1}">
      <dsp:nvSpPr>
        <dsp:cNvPr id="0" name=""/>
        <dsp:cNvSpPr/>
      </dsp:nvSpPr>
      <dsp:spPr>
        <a:xfrm rot="5400000">
          <a:off x="4569516" y="-1446527"/>
          <a:ext cx="846457" cy="81623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/>
            <a:t>втрата інтелектуального ресурсу Волинською областю</a:t>
          </a:r>
          <a:r>
            <a:rPr lang="en-US" sz="2600" kern="1200" dirty="0" smtClean="0"/>
            <a:t>.</a:t>
          </a:r>
          <a:endParaRPr lang="ru-RU" sz="2600" kern="1200" dirty="0"/>
        </a:p>
      </dsp:txBody>
      <dsp:txXfrm rot="-5400000">
        <a:off x="911570" y="2252740"/>
        <a:ext cx="8121030" cy="7638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68FF-176F-4550-95A5-E2D39A0512A9}">
      <dsp:nvSpPr>
        <dsp:cNvPr id="0" name=""/>
        <dsp:cNvSpPr/>
      </dsp:nvSpPr>
      <dsp:spPr>
        <a:xfrm>
          <a:off x="1149613" y="2133863"/>
          <a:ext cx="2776930" cy="1512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u="sng" kern="1200" dirty="0" smtClean="0"/>
            <a:t>Генеральна сукупність опитаних</a:t>
          </a:r>
          <a:endParaRPr lang="ru-RU" sz="2200" b="1" u="sng" kern="1200" dirty="0"/>
        </a:p>
      </dsp:txBody>
      <dsp:txXfrm>
        <a:off x="1193907" y="2178157"/>
        <a:ext cx="2688342" cy="1423736"/>
      </dsp:txXfrm>
    </dsp:sp>
    <dsp:sp modelId="{EDAEE3A0-6216-441B-995E-D5A56D269572}">
      <dsp:nvSpPr>
        <dsp:cNvPr id="0" name=""/>
        <dsp:cNvSpPr/>
      </dsp:nvSpPr>
      <dsp:spPr>
        <a:xfrm rot="18870982">
          <a:off x="3461460" y="1760266"/>
          <a:ext cx="311210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112106" y="2021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939711" y="1702679"/>
        <a:ext cx="155605" cy="155605"/>
      </dsp:txXfrm>
    </dsp:sp>
    <dsp:sp modelId="{193108BD-DF2D-4047-BD40-B8AA0F02ECC3}">
      <dsp:nvSpPr>
        <dsp:cNvPr id="0" name=""/>
        <dsp:cNvSpPr/>
      </dsp:nvSpPr>
      <dsp:spPr>
        <a:xfrm>
          <a:off x="6108482" y="26644"/>
          <a:ext cx="2577173" cy="1288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1) </a:t>
          </a:r>
          <a:r>
            <a:rPr lang="ru-RU" sz="2000" b="1" kern="1200" dirty="0" err="1" smtClean="0"/>
            <a:t>учні-старшокласники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які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планують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здобувати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освіту</a:t>
          </a:r>
          <a:r>
            <a:rPr lang="ru-RU" sz="2000" b="1" kern="1200" dirty="0" smtClean="0"/>
            <a:t> у ВНЗ </a:t>
          </a:r>
          <a:r>
            <a:rPr lang="ru-RU" sz="2000" b="1" kern="1200" dirty="0" err="1" smtClean="0"/>
            <a:t>Польщі</a:t>
          </a:r>
          <a:endParaRPr lang="ru-RU" sz="2000" b="1" kern="1200" dirty="0"/>
        </a:p>
      </dsp:txBody>
      <dsp:txXfrm>
        <a:off x="6146223" y="64385"/>
        <a:ext cx="2501691" cy="1213104"/>
      </dsp:txXfrm>
    </dsp:sp>
    <dsp:sp modelId="{CF3F3319-AF0F-438D-A306-8F21A26B046A}">
      <dsp:nvSpPr>
        <dsp:cNvPr id="0" name=""/>
        <dsp:cNvSpPr/>
      </dsp:nvSpPr>
      <dsp:spPr>
        <a:xfrm rot="20359867">
          <a:off x="3854084" y="2472449"/>
          <a:ext cx="225155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51552" y="2021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923572" y="2436375"/>
        <a:ext cx="112577" cy="112577"/>
      </dsp:txXfrm>
    </dsp:sp>
    <dsp:sp modelId="{7BCBD015-BA16-4EA6-AE63-EEBDA8286E0A}">
      <dsp:nvSpPr>
        <dsp:cNvPr id="0" name=""/>
        <dsp:cNvSpPr/>
      </dsp:nvSpPr>
      <dsp:spPr>
        <a:xfrm>
          <a:off x="6033177" y="1451009"/>
          <a:ext cx="2577173" cy="1288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2) </a:t>
          </a:r>
          <a:r>
            <a:rPr lang="ru-RU" sz="2100" b="1" kern="1200" dirty="0" err="1" smtClean="0"/>
            <a:t>студенти-українці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які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здобувають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вищу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освіту</a:t>
          </a:r>
          <a:r>
            <a:rPr lang="ru-RU" sz="2100" b="1" kern="1200" dirty="0" smtClean="0"/>
            <a:t> в </a:t>
          </a:r>
          <a:r>
            <a:rPr lang="ru-RU" sz="2100" b="1" kern="1200" dirty="0" err="1" smtClean="0"/>
            <a:t>Польщі</a:t>
          </a:r>
          <a:endParaRPr lang="ru-RU" sz="2100" b="1" kern="1200" dirty="0"/>
        </a:p>
      </dsp:txBody>
      <dsp:txXfrm>
        <a:off x="6070918" y="1488750"/>
        <a:ext cx="2501691" cy="1213104"/>
      </dsp:txXfrm>
    </dsp:sp>
    <dsp:sp modelId="{301467E3-BFE0-4B32-A97E-F60DEB7A32EF}">
      <dsp:nvSpPr>
        <dsp:cNvPr id="0" name=""/>
        <dsp:cNvSpPr/>
      </dsp:nvSpPr>
      <dsp:spPr>
        <a:xfrm rot="999171">
          <a:off x="3880197" y="3186487"/>
          <a:ext cx="221010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10100" y="2021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929994" y="3151450"/>
        <a:ext cx="110505" cy="110505"/>
      </dsp:txXfrm>
    </dsp:sp>
    <dsp:sp modelId="{D8E0908F-ED0C-4420-A422-ECAE212464D1}">
      <dsp:nvSpPr>
        <dsp:cNvPr id="0" name=""/>
        <dsp:cNvSpPr/>
      </dsp:nvSpPr>
      <dsp:spPr>
        <a:xfrm>
          <a:off x="6043950" y="2879085"/>
          <a:ext cx="2577173" cy="1288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3) </a:t>
          </a:r>
          <a:r>
            <a:rPr lang="ru-RU" sz="2100" b="1" kern="1200" dirty="0" err="1" smtClean="0"/>
            <a:t>учні-старшокласники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які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планують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навчатися</a:t>
          </a:r>
          <a:r>
            <a:rPr lang="ru-RU" sz="2100" b="1" kern="1200" dirty="0" smtClean="0"/>
            <a:t> у ВНЗ </a:t>
          </a:r>
          <a:r>
            <a:rPr lang="ru-RU" sz="2100" b="1" kern="1200" dirty="0" err="1" smtClean="0"/>
            <a:t>України</a:t>
          </a:r>
          <a:endParaRPr lang="ru-RU" sz="2100" b="1" kern="1200" dirty="0"/>
        </a:p>
      </dsp:txBody>
      <dsp:txXfrm>
        <a:off x="6081691" y="2916826"/>
        <a:ext cx="2501691" cy="1213104"/>
      </dsp:txXfrm>
    </dsp:sp>
    <dsp:sp modelId="{D9A4AC1D-E847-4047-AC8A-58C58D2654A1}">
      <dsp:nvSpPr>
        <dsp:cNvPr id="0" name=""/>
        <dsp:cNvSpPr/>
      </dsp:nvSpPr>
      <dsp:spPr>
        <a:xfrm rot="2577336">
          <a:off x="3534761" y="3865540"/>
          <a:ext cx="292246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922465" y="2021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922932" y="3812694"/>
        <a:ext cx="146123" cy="146123"/>
      </dsp:txXfrm>
    </dsp:sp>
    <dsp:sp modelId="{045FC0D7-FA76-458F-9954-9DAEE3A88CDE}">
      <dsp:nvSpPr>
        <dsp:cNvPr id="0" name=""/>
        <dsp:cNvSpPr/>
      </dsp:nvSpPr>
      <dsp:spPr>
        <a:xfrm>
          <a:off x="6065444" y="4237191"/>
          <a:ext cx="2577173" cy="1288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4) </a:t>
          </a:r>
          <a:r>
            <a:rPr lang="ru-RU" sz="2100" b="1" kern="1200" dirty="0" err="1" smtClean="0"/>
            <a:t>студенти</a:t>
          </a:r>
          <a:r>
            <a:rPr lang="ru-RU" sz="2100" b="1" kern="1200" dirty="0" smtClean="0"/>
            <a:t> ВНЗ </a:t>
          </a:r>
          <a:r>
            <a:rPr lang="ru-RU" sz="2100" b="1" kern="1200" dirty="0" err="1" smtClean="0"/>
            <a:t>України</a:t>
          </a:r>
          <a:endParaRPr lang="ru-RU" sz="2100" b="1" kern="1200" dirty="0"/>
        </a:p>
      </dsp:txBody>
      <dsp:txXfrm>
        <a:off x="6103185" y="4274932"/>
        <a:ext cx="2501691" cy="12131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A0FD1-5217-4618-BA73-4ED9012B19B9}">
      <dsp:nvSpPr>
        <dsp:cNvPr id="0" name=""/>
        <dsp:cNvSpPr/>
      </dsp:nvSpPr>
      <dsp:spPr>
        <a:xfrm rot="5400000">
          <a:off x="-195271" y="197411"/>
          <a:ext cx="1301810" cy="91126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 </a:t>
          </a:r>
          <a:endParaRPr lang="ru-RU" sz="2500" kern="1200" dirty="0"/>
        </a:p>
      </dsp:txBody>
      <dsp:txXfrm rot="-5400000">
        <a:off x="1" y="457774"/>
        <a:ext cx="911267" cy="390543"/>
      </dsp:txXfrm>
    </dsp:sp>
    <dsp:sp modelId="{E36D3031-97F6-4D57-9729-EF319095A3DC}">
      <dsp:nvSpPr>
        <dsp:cNvPr id="0" name=""/>
        <dsp:cNvSpPr/>
      </dsp:nvSpPr>
      <dsp:spPr>
        <a:xfrm rot="5400000">
          <a:off x="4561682" y="-3648275"/>
          <a:ext cx="846176" cy="8147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краща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можливість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реалізувати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потенціал</a:t>
          </a:r>
          <a:r>
            <a:rPr lang="ru-RU" sz="2400" kern="1200" dirty="0" smtClean="0"/>
            <a:t> у </a:t>
          </a:r>
          <a:r>
            <a:rPr lang="ru-RU" sz="2400" kern="1200" dirty="0" err="1" smtClean="0"/>
            <a:t>всіх</a:t>
          </a:r>
          <a:r>
            <a:rPr lang="ru-RU" sz="2400" kern="1200" dirty="0" smtClean="0"/>
            <a:t> сферах </a:t>
          </a:r>
          <a:r>
            <a:rPr lang="ru-RU" sz="2400" kern="1200" dirty="0" err="1" smtClean="0"/>
            <a:t>життя</a:t>
          </a:r>
          <a:r>
            <a:rPr lang="ru-RU" sz="2400" kern="1200" dirty="0" smtClean="0"/>
            <a:t> в </a:t>
          </a:r>
          <a:r>
            <a:rPr lang="ru-RU" sz="2400" kern="1200" dirty="0" err="1" smtClean="0"/>
            <a:t>Польщі</a:t>
          </a:r>
          <a:r>
            <a:rPr lang="en-US" sz="2400" kern="1200" dirty="0" smtClean="0"/>
            <a:t>;</a:t>
          </a:r>
          <a:endParaRPr lang="ru-RU" sz="2400" kern="1200" dirty="0"/>
        </a:p>
      </dsp:txBody>
      <dsp:txXfrm rot="-5400000">
        <a:off x="911268" y="43446"/>
        <a:ext cx="8105699" cy="763562"/>
      </dsp:txXfrm>
    </dsp:sp>
    <dsp:sp modelId="{2F93D251-CFFB-4D5A-974E-9B41E3FEB760}">
      <dsp:nvSpPr>
        <dsp:cNvPr id="0" name=""/>
        <dsp:cNvSpPr/>
      </dsp:nvSpPr>
      <dsp:spPr>
        <a:xfrm rot="5400000">
          <a:off x="-195271" y="1384002"/>
          <a:ext cx="1301810" cy="91126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 </a:t>
          </a:r>
          <a:endParaRPr lang="ru-RU" sz="2500" kern="1200" dirty="0"/>
        </a:p>
      </dsp:txBody>
      <dsp:txXfrm rot="-5400000">
        <a:off x="1" y="1644365"/>
        <a:ext cx="911267" cy="390543"/>
      </dsp:txXfrm>
    </dsp:sp>
    <dsp:sp modelId="{34BEB0C2-497D-452F-8887-4AA03C7ABBE3}">
      <dsp:nvSpPr>
        <dsp:cNvPr id="0" name=""/>
        <dsp:cNvSpPr/>
      </dsp:nvSpPr>
      <dsp:spPr>
        <a:xfrm rot="5400000">
          <a:off x="4561682" y="-2461683"/>
          <a:ext cx="846176" cy="8147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висока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якість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освіти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наявність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матеріально-технічної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бази</a:t>
          </a:r>
          <a:r>
            <a:rPr lang="ru-RU" sz="2400" kern="1200" dirty="0" smtClean="0"/>
            <a:t> для </a:t>
          </a:r>
          <a:r>
            <a:rPr lang="ru-RU" sz="2400" kern="1200" dirty="0" err="1" smtClean="0"/>
            <a:t>розвитку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інноваційних</a:t>
          </a:r>
          <a:r>
            <a:rPr lang="ru-RU" sz="2400" kern="1200" dirty="0" smtClean="0"/>
            <a:t> сфер науки</a:t>
          </a:r>
          <a:r>
            <a:rPr lang="en-US" sz="2400" kern="1200" dirty="0" smtClean="0"/>
            <a:t>;</a:t>
          </a:r>
          <a:endParaRPr lang="ru-RU" sz="2400" kern="1200" dirty="0"/>
        </a:p>
      </dsp:txBody>
      <dsp:txXfrm rot="-5400000">
        <a:off x="911268" y="1230038"/>
        <a:ext cx="8105699" cy="763562"/>
      </dsp:txXfrm>
    </dsp:sp>
    <dsp:sp modelId="{19DB1BED-869C-4F78-B054-A26479A188D2}">
      <dsp:nvSpPr>
        <dsp:cNvPr id="0" name=""/>
        <dsp:cNvSpPr/>
      </dsp:nvSpPr>
      <dsp:spPr>
        <a:xfrm rot="5400000">
          <a:off x="-195271" y="2570594"/>
          <a:ext cx="1301810" cy="91126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 </a:t>
          </a:r>
          <a:endParaRPr lang="ru-RU" sz="2500" kern="1200" dirty="0"/>
        </a:p>
      </dsp:txBody>
      <dsp:txXfrm rot="-5400000">
        <a:off x="1" y="2830957"/>
        <a:ext cx="911267" cy="390543"/>
      </dsp:txXfrm>
    </dsp:sp>
    <dsp:sp modelId="{26582837-3387-4FA9-9AAA-9B4CEFB38D0D}">
      <dsp:nvSpPr>
        <dsp:cNvPr id="0" name=""/>
        <dsp:cNvSpPr/>
      </dsp:nvSpPr>
      <dsp:spPr>
        <a:xfrm rot="5400000">
          <a:off x="4561682" y="-1275091"/>
          <a:ext cx="846176" cy="8147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відсутність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труднощів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із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працевлаштуванням</a:t>
          </a:r>
          <a:r>
            <a:rPr lang="ru-RU" sz="2400" kern="1200" dirty="0" smtClean="0"/>
            <a:t> і </a:t>
          </a:r>
          <a:r>
            <a:rPr lang="ru-RU" sz="2400" kern="1200" dirty="0" err="1" smtClean="0"/>
            <a:t>можливість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здобуття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фінансової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незалежності</a:t>
          </a:r>
          <a:r>
            <a:rPr lang="ru-RU" sz="2400" kern="1200" dirty="0" smtClean="0"/>
            <a:t> за </a:t>
          </a:r>
          <a:r>
            <a:rPr lang="ru-RU" sz="2400" kern="1200" dirty="0" err="1" smtClean="0"/>
            <a:t>нетривалий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період</a:t>
          </a:r>
          <a:r>
            <a:rPr lang="en-US" sz="2400" kern="1200" dirty="0" smtClean="0"/>
            <a:t>;</a:t>
          </a:r>
          <a:r>
            <a:rPr lang="uk-UA" sz="2400" kern="1200" dirty="0" smtClean="0"/>
            <a:t> </a:t>
          </a:r>
          <a:endParaRPr lang="ru-RU" sz="2400" kern="1200" dirty="0"/>
        </a:p>
      </dsp:txBody>
      <dsp:txXfrm rot="-5400000">
        <a:off x="911268" y="2416630"/>
        <a:ext cx="8105699" cy="763562"/>
      </dsp:txXfrm>
    </dsp:sp>
    <dsp:sp modelId="{8BC6264D-E6AF-41F9-A259-C56ED179E114}">
      <dsp:nvSpPr>
        <dsp:cNvPr id="0" name=""/>
        <dsp:cNvSpPr/>
      </dsp:nvSpPr>
      <dsp:spPr>
        <a:xfrm rot="5400000">
          <a:off x="-195271" y="3757186"/>
          <a:ext cx="1301810" cy="91126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 </a:t>
          </a:r>
          <a:endParaRPr lang="ru-RU" sz="2500" kern="1200" dirty="0"/>
        </a:p>
      </dsp:txBody>
      <dsp:txXfrm rot="-5400000">
        <a:off x="1" y="4017549"/>
        <a:ext cx="911267" cy="390543"/>
      </dsp:txXfrm>
    </dsp:sp>
    <dsp:sp modelId="{A50BA459-B713-4DBD-923F-E477EACA59F0}">
      <dsp:nvSpPr>
        <dsp:cNvPr id="0" name=""/>
        <dsp:cNvSpPr/>
      </dsp:nvSpPr>
      <dsp:spPr>
        <a:xfrm rot="5400000">
          <a:off x="4561682" y="-88499"/>
          <a:ext cx="846176" cy="8147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3F3C1B-E535-4EF7-BA42-7F7E5B999181}">
      <dsp:nvSpPr>
        <dsp:cNvPr id="0" name=""/>
        <dsp:cNvSpPr/>
      </dsp:nvSpPr>
      <dsp:spPr>
        <a:xfrm rot="5400000">
          <a:off x="-195271" y="4943778"/>
          <a:ext cx="1301810" cy="91126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 </a:t>
          </a:r>
          <a:endParaRPr lang="ru-RU" sz="2500" kern="1200" dirty="0"/>
        </a:p>
      </dsp:txBody>
      <dsp:txXfrm rot="-5400000">
        <a:off x="1" y="5204141"/>
        <a:ext cx="911267" cy="390543"/>
      </dsp:txXfrm>
    </dsp:sp>
    <dsp:sp modelId="{285B0248-DCB6-43AA-ACA4-D89DA7940F76}">
      <dsp:nvSpPr>
        <dsp:cNvPr id="0" name=""/>
        <dsp:cNvSpPr/>
      </dsp:nvSpPr>
      <dsp:spPr>
        <a:xfrm rot="5400000">
          <a:off x="4561682" y="1098092"/>
          <a:ext cx="846176" cy="8147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0.15884</cdr:x>
      <cdr:y>0.04335</cdr:y>
    </cdr:from>
    <cdr:to>
      <cdr:x>0.84236</cdr:x>
      <cdr:y>0.19551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429996" y="147907"/>
          <a:ext cx="6153378" cy="5192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500" b="1" dirty="0" smtClean="0"/>
            <a:t>1. Чинники освітньої еміграції</a:t>
          </a:r>
          <a:r>
            <a:rPr lang="en-US" sz="2500" b="1" dirty="0" smtClean="0"/>
            <a:t> </a:t>
          </a:r>
          <a:r>
            <a:rPr lang="uk-UA" sz="2500" b="1" dirty="0" smtClean="0"/>
            <a:t>вступників</a:t>
          </a:r>
          <a:endParaRPr lang="ru-RU" sz="25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0.1554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0" y="0"/>
          <a:ext cx="8278246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500" b="1" dirty="0"/>
            <a:t>2</a:t>
          </a:r>
          <a:r>
            <a:rPr lang="uk-UA" sz="2500" b="1" dirty="0" smtClean="0"/>
            <a:t>. Прагнення залишитися в Польщі після здобуття освіти</a:t>
          </a:r>
          <a:endParaRPr lang="ru-RU" sz="25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0.19235</cdr:x>
      <cdr:y>0</cdr:y>
    </cdr:from>
    <cdr:to>
      <cdr:x>1</cdr:x>
      <cdr:y>0.1531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698170" y="0"/>
          <a:ext cx="7130144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500" b="1" dirty="0" smtClean="0"/>
            <a:t>2. Ставлення поляків до студентів із </a:t>
          </a:r>
          <a:r>
            <a:rPr lang="uk-UA" sz="2500" b="1" dirty="0"/>
            <a:t>У</a:t>
          </a:r>
          <a:r>
            <a:rPr lang="uk-UA" sz="2500" b="1" dirty="0" smtClean="0"/>
            <a:t>країни</a:t>
          </a:r>
          <a:endParaRPr lang="ru-RU" sz="25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" y="1811668"/>
            <a:ext cx="9447119" cy="18766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spc="50" dirty="0" smtClean="0">
                <a:ln w="11430">
                  <a:noFill/>
                </a:ln>
                <a:latin typeface="+mn-lt"/>
              </a:rPr>
              <a:t>Освітня еміграція абітурієнтів до Польщі на прикладі дослідження Волинської області</a:t>
            </a:r>
            <a:endParaRPr lang="ru-RU" b="1" spc="50" dirty="0">
              <a:ln w="11430">
                <a:noFill/>
              </a:ln>
              <a:latin typeface="+mn-lt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0960" y="5862183"/>
            <a:ext cx="5003778" cy="1779619"/>
          </a:xfrm>
        </p:spPr>
        <p:txBody>
          <a:bodyPr>
            <a:noAutofit/>
          </a:bodyPr>
          <a:lstStyle/>
          <a:p>
            <a:pPr algn="l"/>
            <a:r>
              <a:rPr lang="uk-UA" sz="29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Пеньковська</a:t>
            </a:r>
            <a:r>
              <a:rPr lang="uk-UA" sz="29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Софія,</a:t>
            </a:r>
          </a:p>
          <a:p>
            <a:pPr algn="l"/>
            <a:r>
              <a:rPr lang="uk-UA" sz="29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Волинська область</a:t>
            </a:r>
            <a:endParaRPr lang="ru-RU" sz="29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9402" y="264846"/>
            <a:ext cx="8743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/>
              <a:t>Стереотипи</a:t>
            </a:r>
            <a:r>
              <a:rPr lang="uk-UA" sz="2500" b="1" dirty="0" smtClean="0"/>
              <a:t> </a:t>
            </a:r>
            <a:endParaRPr lang="ru-RU" sz="25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27670998"/>
              </p:ext>
            </p:extLst>
          </p:nvPr>
        </p:nvGraphicFramePr>
        <p:xfrm>
          <a:off x="85726" y="805543"/>
          <a:ext cx="9058274" cy="605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490" y="5768333"/>
            <a:ext cx="792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нетривалий період подолання </a:t>
            </a:r>
            <a:r>
              <a:rPr lang="uk-UA" sz="2400" dirty="0" err="1" smtClean="0"/>
              <a:t>мовного</a:t>
            </a:r>
            <a:r>
              <a:rPr lang="uk-UA" sz="2400" dirty="0" smtClean="0"/>
              <a:t> бар</a:t>
            </a:r>
            <a:r>
              <a:rPr lang="en-US" sz="2400" dirty="0" smtClean="0"/>
              <a:t>’</a:t>
            </a:r>
            <a:r>
              <a:rPr lang="uk-UA" sz="2400" dirty="0" err="1" smtClean="0"/>
              <a:t>єру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43490" y="4412428"/>
            <a:ext cx="7929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ф</a:t>
            </a:r>
            <a:r>
              <a:rPr lang="uk-UA" sz="2400" dirty="0" smtClean="0"/>
              <a:t>актично відсутня різниця між вартістю здобуття освіти в Україні та </a:t>
            </a:r>
            <a:r>
              <a:rPr lang="uk-UA" sz="2400" dirty="0" smtClean="0"/>
              <a:t>Польщі</a:t>
            </a:r>
            <a:r>
              <a:rPr lang="en-US" sz="2400" dirty="0"/>
              <a:t>;</a:t>
            </a:r>
            <a:endParaRPr lang="ru-RU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 rot="3419336">
            <a:off x="174709" y="110108"/>
            <a:ext cx="656060" cy="863475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  <a:contourClr>
              <a:srgbClr val="FF7C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57020" y="334096"/>
            <a:ext cx="45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</a:rPr>
              <a:t>4</a:t>
            </a:r>
            <a:endParaRPr lang="ru-RU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571" y="0"/>
            <a:ext cx="8643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/>
              <a:t>Відповіді абітурієнтів-емігрантів</a:t>
            </a:r>
            <a:endParaRPr lang="ru-RU" sz="30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50295178"/>
              </p:ext>
            </p:extLst>
          </p:nvPr>
        </p:nvGraphicFramePr>
        <p:xfrm>
          <a:off x="141514" y="276999"/>
          <a:ext cx="9002485" cy="341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04937575"/>
              </p:ext>
            </p:extLst>
          </p:nvPr>
        </p:nvGraphicFramePr>
        <p:xfrm>
          <a:off x="509076" y="3689298"/>
          <a:ext cx="8278246" cy="3069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25909" y="315430"/>
            <a:ext cx="863475" cy="656060"/>
            <a:chOff x="225909" y="315430"/>
            <a:chExt cx="863475" cy="656060"/>
          </a:xfrm>
        </p:grpSpPr>
        <p:sp>
          <p:nvSpPr>
            <p:cNvPr id="8" name="Rectangle 24"/>
            <p:cNvSpPr>
              <a:spLocks noChangeArrowheads="1"/>
            </p:cNvSpPr>
            <p:nvPr/>
          </p:nvSpPr>
          <p:spPr bwMode="gray">
            <a:xfrm rot="3419336">
              <a:off x="329617" y="211722"/>
              <a:ext cx="656060" cy="863475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40251" y="435710"/>
              <a:ext cx="4571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b="1" dirty="0" smtClean="0">
                  <a:solidFill>
                    <a:schemeClr val="bg1"/>
                  </a:solidFill>
                </a:rPr>
                <a:t>5</a:t>
              </a:r>
              <a:endParaRPr lang="ru-RU" sz="2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4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571" y="32657"/>
            <a:ext cx="864325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900" b="1" dirty="0" smtClean="0"/>
              <a:t>Відповіді студентів-емігрантів</a:t>
            </a:r>
            <a:endParaRPr lang="ru-RU" sz="2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39684" y="448613"/>
            <a:ext cx="8643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dirty="0" smtClean="0"/>
              <a:t>1. Проблеми, визначені опитаними</a:t>
            </a:r>
            <a:endParaRPr lang="ru-RU" sz="25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19655433"/>
              </p:ext>
            </p:extLst>
          </p:nvPr>
        </p:nvGraphicFramePr>
        <p:xfrm>
          <a:off x="131307" y="775059"/>
          <a:ext cx="9033783" cy="337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91338970"/>
              </p:ext>
            </p:extLst>
          </p:nvPr>
        </p:nvGraphicFramePr>
        <p:xfrm>
          <a:off x="141514" y="4086968"/>
          <a:ext cx="8828314" cy="311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4"/>
          <p:cNvSpPr>
            <a:spLocks noChangeArrowheads="1"/>
          </p:cNvSpPr>
          <p:nvPr/>
        </p:nvSpPr>
        <p:spPr bwMode="gray">
          <a:xfrm rot="3419336">
            <a:off x="329617" y="211722"/>
            <a:ext cx="656060" cy="863475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0251" y="435710"/>
            <a:ext cx="45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</a:rPr>
              <a:t>5</a:t>
            </a:r>
            <a:endParaRPr lang="ru-RU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0918" y="118334"/>
            <a:ext cx="785308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/>
              <a:t>Спростовані твердження:</a:t>
            </a:r>
          </a:p>
          <a:p>
            <a:endParaRPr lang="uk-UA" sz="34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3000" dirty="0" smtClean="0"/>
              <a:t>Краща </a:t>
            </a:r>
            <a:r>
              <a:rPr lang="uk-UA" sz="3000" dirty="0" smtClean="0"/>
              <a:t>можливість самореалізації у всіх сферах.</a:t>
            </a:r>
          </a:p>
          <a:p>
            <a:endParaRPr lang="uk-UA" sz="3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3000" dirty="0" smtClean="0"/>
              <a:t>Відсутність </a:t>
            </a:r>
            <a:r>
              <a:rPr lang="ru-RU" sz="3000" dirty="0" err="1" smtClean="0"/>
              <a:t>різниці</a:t>
            </a:r>
            <a:r>
              <a:rPr lang="ru-RU" sz="3000" dirty="0" smtClean="0"/>
              <a:t> </a:t>
            </a:r>
            <a:r>
              <a:rPr lang="ru-RU" sz="3000" dirty="0" err="1"/>
              <a:t>між</a:t>
            </a:r>
            <a:r>
              <a:rPr lang="ru-RU" sz="3000" dirty="0"/>
              <a:t> </a:t>
            </a:r>
            <a:r>
              <a:rPr lang="ru-RU" sz="3000" dirty="0" err="1"/>
              <a:t>вартістю</a:t>
            </a:r>
            <a:r>
              <a:rPr lang="ru-RU" sz="3000" dirty="0"/>
              <a:t> </a:t>
            </a:r>
            <a:r>
              <a:rPr lang="ru-RU" sz="3000" dirty="0" err="1"/>
              <a:t>здобуття</a:t>
            </a:r>
            <a:r>
              <a:rPr lang="ru-RU" sz="3000" dirty="0"/>
              <a:t> </a:t>
            </a:r>
            <a:r>
              <a:rPr lang="ru-RU" sz="3000" dirty="0" err="1"/>
              <a:t>вищої</a:t>
            </a:r>
            <a:r>
              <a:rPr lang="ru-RU" sz="3000" dirty="0"/>
              <a:t> </a:t>
            </a:r>
            <a:r>
              <a:rPr lang="ru-RU" sz="3000" dirty="0" err="1"/>
              <a:t>освіти</a:t>
            </a:r>
            <a:r>
              <a:rPr lang="ru-RU" sz="3000" dirty="0"/>
              <a:t> в </a:t>
            </a:r>
            <a:r>
              <a:rPr lang="ru-RU" sz="3000" dirty="0" err="1"/>
              <a:t>Україні</a:t>
            </a:r>
            <a:r>
              <a:rPr lang="ru-RU" sz="3000" dirty="0"/>
              <a:t> та </a:t>
            </a:r>
            <a:r>
              <a:rPr lang="ru-RU" sz="3000" dirty="0" err="1"/>
              <a:t>Польщі</a:t>
            </a:r>
            <a:r>
              <a:rPr lang="ru-RU" sz="3000" dirty="0" smtClean="0"/>
              <a:t>.</a:t>
            </a:r>
          </a:p>
          <a:p>
            <a:endParaRPr lang="uk-UA" sz="3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3000" dirty="0" smtClean="0"/>
              <a:t>Суто сприятливий соціально-психологічний клімат для мігрантів.</a:t>
            </a:r>
          </a:p>
          <a:p>
            <a:endParaRPr lang="uk-UA" sz="3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3000" dirty="0" smtClean="0"/>
              <a:t>Відсутність труднощів із працевлаштуванням, здобуттям фінансової незалежності.</a:t>
            </a:r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gray">
          <a:xfrm rot="3419336">
            <a:off x="329617" y="211722"/>
            <a:ext cx="656060" cy="863475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0251" y="435710"/>
            <a:ext cx="45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</a:rPr>
              <a:t>5</a:t>
            </a:r>
            <a:endParaRPr lang="ru-RU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4772" y="10888"/>
            <a:ext cx="7010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900" b="1" dirty="0"/>
              <a:t>Відповіді абітурієнтів і студентів </a:t>
            </a:r>
            <a:r>
              <a:rPr lang="uk-UA" sz="2900" b="1" dirty="0" smtClean="0"/>
              <a:t>України</a:t>
            </a:r>
            <a:endParaRPr lang="ru-RU" sz="2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64772" y="526797"/>
            <a:ext cx="84255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dirty="0" smtClean="0"/>
              <a:t>Характеристика української системи вищої освіти</a:t>
            </a:r>
            <a:endParaRPr lang="ru-RU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8457" y="901466"/>
            <a:ext cx="84255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i="1" u="sng" dirty="0" smtClean="0"/>
              <a:t>1) </a:t>
            </a:r>
            <a:r>
              <a:rPr lang="uk-UA" sz="2500" b="1" i="1" u="sng" dirty="0"/>
              <a:t>а</a:t>
            </a:r>
            <a:r>
              <a:rPr lang="uk-UA" sz="2500" b="1" i="1" u="sng" dirty="0" smtClean="0"/>
              <a:t>бітурієнтами</a:t>
            </a:r>
            <a:r>
              <a:rPr lang="uk-UA" sz="2500" b="1" i="1" dirty="0" smtClean="0"/>
              <a:t>                              </a:t>
            </a:r>
            <a:r>
              <a:rPr lang="uk-UA" sz="2500" b="1" i="1" u="sng" dirty="0" smtClean="0"/>
              <a:t>2) студентами</a:t>
            </a:r>
            <a:endParaRPr lang="ru-RU" sz="2500" b="1" i="1" u="sng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63657171"/>
              </p:ext>
            </p:extLst>
          </p:nvPr>
        </p:nvGraphicFramePr>
        <p:xfrm>
          <a:off x="0" y="1295400"/>
          <a:ext cx="5791200" cy="509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63062954"/>
              </p:ext>
            </p:extLst>
          </p:nvPr>
        </p:nvGraphicFramePr>
        <p:xfrm>
          <a:off x="4266816" y="1378520"/>
          <a:ext cx="4767942" cy="5677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47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704" y="502415"/>
            <a:ext cx="8154296" cy="60016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2400" b="1" dirty="0" smtClean="0"/>
              <a:t>Висновки:</a:t>
            </a:r>
          </a:p>
          <a:p>
            <a:pPr algn="just"/>
            <a:r>
              <a:rPr lang="uk-UA" sz="2400" b="1" dirty="0" smtClean="0"/>
              <a:t>	На прикладі з</a:t>
            </a:r>
            <a:r>
              <a:rPr lang="uk-UA" sz="2400" b="1" dirty="0" smtClean="0"/>
              <a:t>апропонована методологія соціологічного дослідження освітньої еміграції абітурієнтів, що полягає у виокремленні цільових груп шляхом стратифікації генеральної сукупності за ознаками «</a:t>
            </a:r>
            <a:r>
              <a:rPr lang="uk-UA" sz="2400" b="1" dirty="0" err="1" smtClean="0"/>
              <a:t>статус</a:t>
            </a:r>
            <a:r>
              <a:rPr lang="uk-UA" sz="2400" b="1" dirty="0" err="1" smtClean="0">
                <a:sym typeface="Symbol"/>
              </a:rPr>
              <a:t></a:t>
            </a:r>
            <a:r>
              <a:rPr lang="uk-UA" sz="2400" b="1" dirty="0" err="1" smtClean="0"/>
              <a:t>країна</a:t>
            </a:r>
            <a:r>
              <a:rPr lang="uk-UA" sz="2400" b="1" dirty="0" smtClean="0"/>
              <a:t>» та проведенні структурованих інтерв’ю віч-на-віч.</a:t>
            </a:r>
          </a:p>
          <a:p>
            <a:pPr algn="just"/>
            <a:r>
              <a:rPr lang="uk-UA" sz="2400" b="1" dirty="0" smtClean="0"/>
              <a:t> </a:t>
            </a:r>
            <a:endParaRPr lang="uk-UA" sz="2400" b="1" dirty="0" smtClean="0"/>
          </a:p>
          <a:p>
            <a:pPr algn="just"/>
            <a:r>
              <a:rPr lang="uk-UA" sz="2400" b="1" dirty="0" smtClean="0"/>
              <a:t>	Спростовано стереотипи:</a:t>
            </a:r>
          </a:p>
          <a:p>
            <a:pPr algn="just"/>
            <a:r>
              <a:rPr lang="uk-UA" sz="2400" b="1" dirty="0" smtClean="0"/>
              <a:t>1. </a:t>
            </a:r>
            <a:r>
              <a:rPr lang="uk-UA" sz="2400" b="1" dirty="0" smtClean="0"/>
              <a:t>нетривалий період подолання </a:t>
            </a:r>
            <a:r>
              <a:rPr lang="uk-UA" sz="2400" b="1" dirty="0" err="1" smtClean="0"/>
              <a:t>мовного</a:t>
            </a:r>
            <a:r>
              <a:rPr lang="uk-UA" sz="2400" b="1" dirty="0" smtClean="0"/>
              <a:t> бар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єру</a:t>
            </a:r>
            <a:r>
              <a:rPr lang="en-US" sz="2400" b="1" dirty="0" smtClean="0"/>
              <a:t>;</a:t>
            </a:r>
          </a:p>
          <a:p>
            <a:pPr algn="just"/>
            <a:r>
              <a:rPr lang="en-US" sz="2400" b="1" dirty="0" smtClean="0"/>
              <a:t>2</a:t>
            </a:r>
            <a:r>
              <a:rPr lang="uk-UA" sz="2400" b="1" dirty="0" smtClean="0"/>
              <a:t>. сприятливі умови для реалізації у всіх сферах</a:t>
            </a:r>
            <a:r>
              <a:rPr lang="en-US" sz="2400" b="1" dirty="0" smtClean="0"/>
              <a:t>;</a:t>
            </a:r>
          </a:p>
          <a:p>
            <a:pPr algn="just"/>
            <a:r>
              <a:rPr lang="uk-UA" sz="2400" b="1" dirty="0" smtClean="0"/>
              <a:t>3. Суто товариське ставлення з боку поляків.</a:t>
            </a:r>
          </a:p>
          <a:p>
            <a:pPr algn="just"/>
            <a:r>
              <a:rPr lang="uk-UA" sz="2400" b="1" dirty="0" smtClean="0"/>
              <a:t>	</a:t>
            </a:r>
          </a:p>
          <a:p>
            <a:pPr algn="just"/>
            <a:r>
              <a:rPr lang="uk-UA" sz="2400" b="1" dirty="0" smtClean="0"/>
              <a:t>	Визначено наслідки для України (втрата ресурсу, зміна вікової структури населення) та Польщі (сповільнення темпів демографічної кризи).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41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6028" y="2413337"/>
            <a:ext cx="806767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6000" b="1" dirty="0" smtClean="0"/>
              <a:t>Дякуємо за увагу!</a:t>
            </a:r>
            <a:endParaRPr lang="uk-UA" sz="6000" dirty="0" smtClean="0"/>
          </a:p>
        </p:txBody>
      </p:sp>
    </p:spTree>
    <p:extLst>
      <p:ext uri="{BB962C8B-B14F-4D97-AF65-F5344CB8AC3E}">
        <p14:creationId xmlns:p14="http://schemas.microsoft.com/office/powerpoint/2010/main" val="40827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59761190"/>
              </p:ext>
            </p:extLst>
          </p:nvPr>
        </p:nvGraphicFramePr>
        <p:xfrm>
          <a:off x="192069" y="129092"/>
          <a:ext cx="8801100" cy="574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8742616"/>
              </p:ext>
            </p:extLst>
          </p:nvPr>
        </p:nvGraphicFramePr>
        <p:xfrm>
          <a:off x="64770" y="152400"/>
          <a:ext cx="88011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739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284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+mn-lt"/>
              </a:rPr>
              <a:t>Дослідницькі</a:t>
            </a:r>
            <a:r>
              <a:rPr lang="uk-UA" sz="4000" b="1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uk-UA" sz="4000" b="1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+mn-lt"/>
              </a:rPr>
              <a:t>завдання</a:t>
            </a:r>
            <a:r>
              <a:rPr lang="uk-UA" sz="4000" b="1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:</a:t>
            </a:r>
            <a:endParaRPr lang="ru-RU" sz="4000" b="1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5911" y="1344706"/>
            <a:ext cx="8466267" cy="5378823"/>
            <a:chOff x="2133600" y="1954305"/>
            <a:chExt cx="5105400" cy="3930650"/>
          </a:xfrm>
        </p:grpSpPr>
        <p:grpSp>
          <p:nvGrpSpPr>
            <p:cNvPr id="78" name="Group 2"/>
            <p:cNvGrpSpPr>
              <a:grpSpLocks/>
            </p:cNvGrpSpPr>
            <p:nvPr/>
          </p:nvGrpSpPr>
          <p:grpSpPr bwMode="auto">
            <a:xfrm>
              <a:off x="2133600" y="4468905"/>
              <a:ext cx="5105400" cy="555625"/>
              <a:chOff x="1248" y="1440"/>
              <a:chExt cx="3216" cy="350"/>
            </a:xfrm>
          </p:grpSpPr>
          <p:sp>
            <p:nvSpPr>
              <p:cNvPr id="79" name="Line 3"/>
              <p:cNvSpPr>
                <a:spLocks noChangeShapeType="1"/>
              </p:cNvSpPr>
              <p:nvPr/>
            </p:nvSpPr>
            <p:spPr bwMode="gray">
              <a:xfrm>
                <a:off x="1440" y="179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" name="Rectangle 4"/>
              <p:cNvSpPr>
                <a:spLocks noChangeArrowheads="1"/>
              </p:cNvSpPr>
              <p:nvPr/>
            </p:nvSpPr>
            <p:spPr bwMode="gray">
              <a:xfrm rot="3419336">
                <a:off x="1261" y="142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FF7C80"/>
                  </a:gs>
                  <a:gs pos="100000">
                    <a:srgbClr val="FF7C8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7C80"/>
                </a:extrusionClr>
                <a:contourClr>
                  <a:srgbClr val="FF7C8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82" name="Text Box 6"/>
              <p:cNvSpPr txBox="1">
                <a:spLocks noChangeArrowheads="1"/>
              </p:cNvSpPr>
              <p:nvPr/>
            </p:nvSpPr>
            <p:spPr bwMode="gray">
              <a:xfrm>
                <a:off x="1329" y="1447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  <p:grpSp>
          <p:nvGrpSpPr>
            <p:cNvPr id="83" name="Group 7"/>
            <p:cNvGrpSpPr>
              <a:grpSpLocks/>
            </p:cNvGrpSpPr>
            <p:nvPr/>
          </p:nvGrpSpPr>
          <p:grpSpPr bwMode="auto">
            <a:xfrm>
              <a:off x="2133600" y="1954305"/>
              <a:ext cx="5105400" cy="555625"/>
              <a:chOff x="1248" y="2030"/>
              <a:chExt cx="3216" cy="350"/>
            </a:xfrm>
          </p:grpSpPr>
          <p:sp>
            <p:nvSpPr>
              <p:cNvPr id="84" name="Line 8"/>
              <p:cNvSpPr>
                <a:spLocks noChangeShapeType="1"/>
              </p:cNvSpPr>
              <p:nvPr/>
            </p:nvSpPr>
            <p:spPr bwMode="gray">
              <a:xfrm>
                <a:off x="1440" y="238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" name="Rectangle 9"/>
              <p:cNvSpPr>
                <a:spLocks noChangeArrowheads="1"/>
              </p:cNvSpPr>
              <p:nvPr/>
            </p:nvSpPr>
            <p:spPr bwMode="gray">
              <a:xfrm rot="3419336">
                <a:off x="1261" y="20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87" name="Text Box 11"/>
              <p:cNvSpPr txBox="1">
                <a:spLocks noChangeArrowheads="1"/>
              </p:cNvSpPr>
              <p:nvPr/>
            </p:nvSpPr>
            <p:spPr bwMode="gray">
              <a:xfrm>
                <a:off x="1329" y="2037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88" name="Group 12"/>
            <p:cNvGrpSpPr>
              <a:grpSpLocks/>
            </p:cNvGrpSpPr>
            <p:nvPr/>
          </p:nvGrpSpPr>
          <p:grpSpPr bwMode="auto">
            <a:xfrm>
              <a:off x="2133600" y="2786155"/>
              <a:ext cx="5105400" cy="561975"/>
              <a:chOff x="1248" y="2636"/>
              <a:chExt cx="3216" cy="354"/>
            </a:xfrm>
          </p:grpSpPr>
          <p:sp>
            <p:nvSpPr>
              <p:cNvPr id="89" name="Line 13"/>
              <p:cNvSpPr>
                <a:spLocks noChangeShapeType="1"/>
              </p:cNvSpPr>
              <p:nvPr/>
            </p:nvSpPr>
            <p:spPr bwMode="gray">
              <a:xfrm>
                <a:off x="1440" y="299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Rectangle 14"/>
              <p:cNvSpPr>
                <a:spLocks noChangeArrowheads="1"/>
              </p:cNvSpPr>
              <p:nvPr/>
            </p:nvSpPr>
            <p:spPr bwMode="gray">
              <a:xfrm rot="3419336">
                <a:off x="1261" y="262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99"/>
                </a:extrusionClr>
                <a:contourClr>
                  <a:srgbClr val="006699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92" name="Text Box 16"/>
              <p:cNvSpPr txBox="1">
                <a:spLocks noChangeArrowheads="1"/>
              </p:cNvSpPr>
              <p:nvPr/>
            </p:nvSpPr>
            <p:spPr bwMode="gray">
              <a:xfrm>
                <a:off x="1329" y="263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93" name="Group 17"/>
            <p:cNvGrpSpPr>
              <a:grpSpLocks/>
            </p:cNvGrpSpPr>
            <p:nvPr/>
          </p:nvGrpSpPr>
          <p:grpSpPr bwMode="auto">
            <a:xfrm>
              <a:off x="2133600" y="3630705"/>
              <a:ext cx="5105400" cy="555625"/>
              <a:chOff x="1248" y="3230"/>
              <a:chExt cx="3216" cy="350"/>
            </a:xfrm>
          </p:grpSpPr>
          <p:sp>
            <p:nvSpPr>
              <p:cNvPr id="94" name="Line 18"/>
              <p:cNvSpPr>
                <a:spLocks noChangeShapeType="1"/>
              </p:cNvSpPr>
              <p:nvPr/>
            </p:nvSpPr>
            <p:spPr bwMode="gray">
              <a:xfrm>
                <a:off x="1441" y="3579"/>
                <a:ext cx="3023" cy="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" name="Rectangle 19"/>
              <p:cNvSpPr>
                <a:spLocks noChangeArrowheads="1"/>
              </p:cNvSpPr>
              <p:nvPr/>
            </p:nvSpPr>
            <p:spPr bwMode="gray">
              <a:xfrm rot="3419336">
                <a:off x="1261" y="32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993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33"/>
                </a:extrusionClr>
                <a:contourClr>
                  <a:srgbClr val="FF9933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97" name="Text Box 21"/>
              <p:cNvSpPr txBox="1">
                <a:spLocks noChangeArrowheads="1"/>
              </p:cNvSpPr>
              <p:nvPr/>
            </p:nvSpPr>
            <p:spPr bwMode="gray">
              <a:xfrm>
                <a:off x="1329" y="32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grpSp>
          <p:nvGrpSpPr>
            <p:cNvPr id="98" name="Group 22"/>
            <p:cNvGrpSpPr>
              <a:grpSpLocks/>
            </p:cNvGrpSpPr>
            <p:nvPr/>
          </p:nvGrpSpPr>
          <p:grpSpPr bwMode="auto">
            <a:xfrm>
              <a:off x="2133600" y="5322980"/>
              <a:ext cx="5105400" cy="561975"/>
              <a:chOff x="1248" y="3226"/>
              <a:chExt cx="3216" cy="354"/>
            </a:xfrm>
          </p:grpSpPr>
          <p:sp>
            <p:nvSpPr>
              <p:cNvPr id="99" name="Line 23"/>
              <p:cNvSpPr>
                <a:spLocks noChangeShapeType="1"/>
              </p:cNvSpPr>
              <p:nvPr/>
            </p:nvSpPr>
            <p:spPr bwMode="gray">
              <a:xfrm>
                <a:off x="1440" y="358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Rectangle 24"/>
              <p:cNvSpPr>
                <a:spLocks noChangeArrowheads="1"/>
              </p:cNvSpPr>
              <p:nvPr/>
            </p:nvSpPr>
            <p:spPr bwMode="gray">
              <a:xfrm rot="3419336">
                <a:off x="1261" y="32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9900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99"/>
                </a:extrusionClr>
                <a:contourClr>
                  <a:srgbClr val="990099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2" name="Text Box 26"/>
              <p:cNvSpPr txBox="1">
                <a:spLocks noChangeArrowheads="1"/>
              </p:cNvSpPr>
              <p:nvPr/>
            </p:nvSpPr>
            <p:spPr bwMode="gray">
              <a:xfrm>
                <a:off x="1354" y="322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1338249" y="1211070"/>
            <a:ext cx="8020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700" b="1" dirty="0"/>
              <a:t>уточнити зміст поняття «освітня еміграція абітурієнтів», </a:t>
            </a:r>
            <a:r>
              <a:rPr lang="uk-UA" sz="2700" b="1" dirty="0" smtClean="0"/>
              <a:t>дослідити етапи</a:t>
            </a:r>
            <a:r>
              <a:rPr lang="uk-UA" sz="2700" b="1" dirty="0"/>
              <a:t>, </a:t>
            </a:r>
            <a:r>
              <a:rPr lang="uk-UA" sz="2700" b="1" dirty="0" smtClean="0"/>
              <a:t>види, класифікації</a:t>
            </a:r>
            <a:r>
              <a:rPr lang="en-US" sz="2700" b="1" dirty="0" smtClean="0"/>
              <a:t>;</a:t>
            </a:r>
            <a:endParaRPr lang="ru-RU" sz="27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274938" y="2307304"/>
            <a:ext cx="8214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700" b="1" dirty="0"/>
              <a:t>виявити причини та наслідки </a:t>
            </a:r>
            <a:r>
              <a:rPr lang="uk-UA" sz="2700" b="1" dirty="0" smtClean="0"/>
              <a:t>задля </a:t>
            </a:r>
            <a:r>
              <a:rPr lang="uk-UA" sz="2700" b="1" dirty="0"/>
              <a:t>встановлення механізмів досліджуваного соціального </a:t>
            </a:r>
            <a:r>
              <a:rPr lang="uk-UA" sz="2700" b="1" dirty="0" smtClean="0"/>
              <a:t>явища</a:t>
            </a:r>
            <a:r>
              <a:rPr lang="en-US" sz="2700" b="1" dirty="0" smtClean="0"/>
              <a:t>;</a:t>
            </a:r>
            <a:endParaRPr lang="ru-RU" sz="27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338249" y="3453042"/>
            <a:ext cx="8214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700" b="1" dirty="0"/>
              <a:t>розробити та провести авторське пошукове соціологічне </a:t>
            </a:r>
            <a:r>
              <a:rPr lang="uk-UA" sz="2700" b="1" dirty="0" smtClean="0"/>
              <a:t>дослідження</a:t>
            </a:r>
            <a:r>
              <a:rPr lang="en-US" sz="2700" b="1" dirty="0"/>
              <a:t>;</a:t>
            </a:r>
            <a:endParaRPr lang="ru-RU" sz="27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313794" y="4571937"/>
            <a:ext cx="8045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сформувати </a:t>
            </a:r>
            <a:r>
              <a:rPr lang="uk-UA" sz="2800" b="1" dirty="0" smtClean="0"/>
              <a:t>стереотипи </a:t>
            </a:r>
            <a:r>
              <a:rPr lang="uk-UA" sz="2800" b="1" dirty="0"/>
              <a:t>щодо здобуття вищої освіти в </a:t>
            </a:r>
            <a:r>
              <a:rPr lang="uk-UA" sz="2800" b="1" dirty="0" smtClean="0"/>
              <a:t>Польщі, підтвердити або спростувати їх</a:t>
            </a:r>
            <a:r>
              <a:rPr lang="en-US" sz="2800" b="1" dirty="0" smtClean="0"/>
              <a:t>;</a:t>
            </a:r>
            <a:endParaRPr lang="ru-RU" sz="27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338249" y="5769422"/>
            <a:ext cx="8214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700" b="1" dirty="0"/>
              <a:t>здійснити порівняльний аналіз цільових </a:t>
            </a:r>
            <a:r>
              <a:rPr lang="uk-UA" sz="2700" b="1" dirty="0" smtClean="0"/>
              <a:t>груп, стереотипності бачення систем </a:t>
            </a:r>
            <a:r>
              <a:rPr lang="uk-UA" sz="2700" b="1" dirty="0"/>
              <a:t>вищої </a:t>
            </a:r>
            <a:r>
              <a:rPr lang="uk-UA" sz="2700" b="1" dirty="0" smtClean="0"/>
              <a:t>освіти</a:t>
            </a:r>
            <a:r>
              <a:rPr lang="en-US" sz="2700" b="1" dirty="0" smtClean="0"/>
              <a:t>.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62056071"/>
              </p:ext>
            </p:extLst>
          </p:nvPr>
        </p:nvGraphicFramePr>
        <p:xfrm>
          <a:off x="1" y="827314"/>
          <a:ext cx="9056914" cy="603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388531" y="333486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/>
              <a:t>Наукова новизна дослідження:</a:t>
            </a:r>
          </a:p>
        </p:txBody>
      </p:sp>
    </p:spTree>
    <p:extLst>
      <p:ext uri="{BB962C8B-B14F-4D97-AF65-F5344CB8AC3E}">
        <p14:creationId xmlns:p14="http://schemas.microsoft.com/office/powerpoint/2010/main" val="28009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151747"/>
              </p:ext>
            </p:extLst>
          </p:nvPr>
        </p:nvGraphicFramePr>
        <p:xfrm>
          <a:off x="21515" y="3302598"/>
          <a:ext cx="9122485" cy="355540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24062"/>
                <a:gridCol w="6798423"/>
              </a:tblGrid>
              <a:tr h="173091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За </a:t>
                      </a:r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бажаним результатом:</a:t>
                      </a:r>
                      <a:endParaRPr lang="ru-RU" sz="21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1) отримання знань та умінь;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2) отримання документу про освіту;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3) встановлення корисних </a:t>
                      </a:r>
                      <a:r>
                        <a:rPr lang="uk-UA" sz="21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зв’язків</a:t>
                      </a:r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4) самореалізація;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5)</a:t>
                      </a:r>
                      <a:r>
                        <a:rPr lang="uk-UA" sz="21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престиж; </a:t>
                      </a:r>
                      <a:endParaRPr lang="ru-RU" sz="2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597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За тривалістю:</a:t>
                      </a:r>
                      <a:endParaRPr lang="ru-RU" sz="21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1) короткотермінові</a:t>
                      </a:r>
                      <a:r>
                        <a:rPr lang="en-US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uk-UA" sz="21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2) </a:t>
                      </a:r>
                      <a:r>
                        <a:rPr lang="uk-UA" sz="21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середньотермінові</a:t>
                      </a:r>
                      <a:r>
                        <a:rPr lang="en-US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uk-UA" sz="21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3) довготермінові;</a:t>
                      </a:r>
                      <a:endParaRPr lang="ru-RU" sz="2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8506">
                <a:tc>
                  <a:txBody>
                    <a:bodyPr/>
                    <a:lstStyle/>
                    <a:p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За професією, яку здобуває студент</a:t>
                      </a:r>
                      <a:endParaRPr lang="ru-RU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згідно</a:t>
                      </a:r>
                      <a:r>
                        <a:rPr lang="uk-UA" sz="21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з конкретною </a:t>
                      </a:r>
                      <a:r>
                        <a:rPr lang="uk-UA" sz="21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спеціальністю. </a:t>
                      </a:r>
                      <a:endParaRPr lang="ru-RU" sz="2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0" y="771878"/>
            <a:ext cx="8702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700" b="1" dirty="0" smtClean="0"/>
              <a:t>	Освітня еміграція - </a:t>
            </a:r>
            <a:r>
              <a:rPr lang="uk-UA" sz="2700" dirty="0"/>
              <a:t>переміщення абітурієнтів з метою здобуття вищої </a:t>
            </a:r>
            <a:r>
              <a:rPr lang="uk-UA" sz="2700" dirty="0" smtClean="0"/>
              <a:t>освіти, </a:t>
            </a:r>
            <a:r>
              <a:rPr lang="uk-UA" sz="2700" dirty="0"/>
              <a:t>що репрезентується комплексом чинників, часовий проміжок </a:t>
            </a:r>
            <a:r>
              <a:rPr lang="uk-UA" sz="2700" dirty="0" smtClean="0"/>
              <a:t>варіюється </a:t>
            </a:r>
            <a:r>
              <a:rPr lang="uk-UA" sz="2700" dirty="0"/>
              <a:t>від тимчасової до </a:t>
            </a:r>
            <a:r>
              <a:rPr lang="uk-UA" sz="2700" dirty="0" smtClean="0"/>
              <a:t>незворотної </a:t>
            </a:r>
            <a:r>
              <a:rPr lang="uk-UA" sz="2700" dirty="0"/>
              <a:t>міграції</a:t>
            </a:r>
            <a:endParaRPr lang="uk-UA" sz="2700" b="1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67852501"/>
              </p:ext>
            </p:extLst>
          </p:nvPr>
        </p:nvGraphicFramePr>
        <p:xfrm>
          <a:off x="96819" y="0"/>
          <a:ext cx="9240819" cy="6572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gray">
          <a:xfrm rot="3419336">
            <a:off x="212724" y="118906"/>
            <a:ext cx="656060" cy="863475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0903" y="342894"/>
            <a:ext cx="6296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</a:rPr>
              <a:t>1</a:t>
            </a:r>
            <a:endParaRPr lang="ru-RU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928610140"/>
              </p:ext>
            </p:extLst>
          </p:nvPr>
        </p:nvGraphicFramePr>
        <p:xfrm>
          <a:off x="0" y="1123161"/>
          <a:ext cx="8948058" cy="224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151067" y="571236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/>
              <a:t>Позитивні: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00460" y="2901574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/>
              <a:t>Негативні:</a:t>
            </a:r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3065107463"/>
              </p:ext>
            </p:extLst>
          </p:nvPr>
        </p:nvGraphicFramePr>
        <p:xfrm>
          <a:off x="-1" y="3383109"/>
          <a:ext cx="9073921" cy="351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523998" y="0"/>
            <a:ext cx="6099587" cy="697844"/>
            <a:chOff x="1516834" y="74032"/>
            <a:chExt cx="6099587" cy="69784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16834" y="74032"/>
              <a:ext cx="6099587" cy="697844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550900" y="108098"/>
              <a:ext cx="6031455" cy="629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900" b="1" dirty="0" smtClean="0"/>
                <a:t>Наслідки освітньої еміграції </a:t>
              </a:r>
              <a:endParaRPr lang="ru-RU" sz="2900" b="1" kern="1200" dirty="0"/>
            </a:p>
          </p:txBody>
        </p:sp>
      </p:grpSp>
      <p:sp>
        <p:nvSpPr>
          <p:cNvPr id="10" name="Rectangle 14"/>
          <p:cNvSpPr>
            <a:spLocks noChangeArrowheads="1"/>
          </p:cNvSpPr>
          <p:nvPr/>
        </p:nvSpPr>
        <p:spPr bwMode="gray">
          <a:xfrm rot="3419336">
            <a:off x="131680" y="139498"/>
            <a:ext cx="656060" cy="863475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  <a:contourClr>
              <a:srgbClr val="00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1122" y="348922"/>
            <a:ext cx="45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</a:rPr>
              <a:t>2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9"/>
          <a:stretch/>
        </p:blipFill>
        <p:spPr bwMode="auto">
          <a:xfrm>
            <a:off x="0" y="870858"/>
            <a:ext cx="9143999" cy="5987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-220918" y="0"/>
            <a:ext cx="10123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Статево-віковий розподіл населення Волинської </a:t>
            </a:r>
          </a:p>
          <a:p>
            <a:pPr algn="ctr"/>
            <a:r>
              <a:rPr lang="uk-UA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endParaRPr lang="uk-UA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gray">
          <a:xfrm rot="3419336">
            <a:off x="119486" y="139496"/>
            <a:ext cx="656060" cy="863475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  <a:contourClr>
              <a:srgbClr val="00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8507" y="344244"/>
            <a:ext cx="1965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</a:rPr>
              <a:t>2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94039" y="24645"/>
            <a:ext cx="806767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3000" b="1" dirty="0" smtClean="0"/>
              <a:t>Рекламні матеріали ВНЗ Польщі</a:t>
            </a:r>
            <a:endParaRPr lang="uk-UA" sz="3000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471030" y="578644"/>
            <a:ext cx="5285527" cy="3986732"/>
            <a:chOff x="3461657" y="2697097"/>
            <a:chExt cx="5285527" cy="3986732"/>
          </a:xfrm>
        </p:grpSpPr>
        <p:pic>
          <p:nvPicPr>
            <p:cNvPr id="32" name="Рисунок 31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1" t="66264"/>
            <a:stretch/>
          </p:blipFill>
          <p:spPr bwMode="auto">
            <a:xfrm>
              <a:off x="3461657" y="2697097"/>
              <a:ext cx="5285527" cy="39867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Прямоугольник 32"/>
            <p:cNvSpPr/>
            <p:nvPr/>
          </p:nvSpPr>
          <p:spPr>
            <a:xfrm>
              <a:off x="3461657" y="4690464"/>
              <a:ext cx="5285527" cy="77416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866219" y="3346175"/>
            <a:ext cx="6923314" cy="2984673"/>
            <a:chOff x="1294039" y="997931"/>
            <a:chExt cx="6923314" cy="2984673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2" t="6849" r="2508"/>
            <a:stretch/>
          </p:blipFill>
          <p:spPr>
            <a:xfrm>
              <a:off x="1294039" y="997931"/>
              <a:ext cx="6923314" cy="2984673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1294039" y="2884669"/>
              <a:ext cx="6923314" cy="109793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09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086" y="60471"/>
            <a:ext cx="8743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/>
              <a:t>Характеристика цільових груп респондентів</a:t>
            </a:r>
            <a:endParaRPr lang="ru-RU" sz="30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88756436"/>
              </p:ext>
            </p:extLst>
          </p:nvPr>
        </p:nvGraphicFramePr>
        <p:xfrm>
          <a:off x="-699247" y="587824"/>
          <a:ext cx="9738472" cy="573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0051" y="6113598"/>
            <a:ext cx="874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*</a:t>
            </a:r>
            <a:r>
              <a:rPr lang="uk-UA" sz="2200" b="1" i="1" dirty="0" smtClean="0"/>
              <a:t>усі опитані (150 осіб) проживають (або проживали до періоду навчання) у Волинській області</a:t>
            </a:r>
            <a:endParaRPr lang="ru-RU" sz="2200" b="1" i="1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gray">
          <a:xfrm rot="3419336">
            <a:off x="361304" y="182732"/>
            <a:ext cx="656060" cy="86347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4204" y="337470"/>
            <a:ext cx="85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</a:rPr>
              <a:t>3</a:t>
            </a:r>
            <a:endParaRPr lang="ru-RU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539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Презентация PowerPoint</vt:lpstr>
      <vt:lpstr>Дослідницькі завдання: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Dell</cp:lastModifiedBy>
  <cp:revision>50</cp:revision>
  <dcterms:created xsi:type="dcterms:W3CDTF">2014-11-21T11:00:06Z</dcterms:created>
  <dcterms:modified xsi:type="dcterms:W3CDTF">2018-04-16T20:40:10Z</dcterms:modified>
</cp:coreProperties>
</file>